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8" r:id="rId4"/>
  </p:sldMasterIdLst>
  <p:notesMasterIdLst>
    <p:notesMasterId r:id="rId26"/>
  </p:notesMasterIdLst>
  <p:handoutMasterIdLst>
    <p:handoutMasterId r:id="rId27"/>
  </p:handoutMasterIdLst>
  <p:sldIdLst>
    <p:sldId id="257" r:id="rId5"/>
    <p:sldId id="258" r:id="rId6"/>
    <p:sldId id="327" r:id="rId7"/>
    <p:sldId id="330" r:id="rId8"/>
    <p:sldId id="329" r:id="rId9"/>
    <p:sldId id="328" r:id="rId10"/>
    <p:sldId id="317" r:id="rId11"/>
    <p:sldId id="318" r:id="rId12"/>
    <p:sldId id="319" r:id="rId13"/>
    <p:sldId id="326" r:id="rId14"/>
    <p:sldId id="331" r:id="rId15"/>
    <p:sldId id="320" r:id="rId16"/>
    <p:sldId id="322" r:id="rId17"/>
    <p:sldId id="321" r:id="rId18"/>
    <p:sldId id="323" r:id="rId19"/>
    <p:sldId id="324" r:id="rId20"/>
    <p:sldId id="325" r:id="rId21"/>
    <p:sldId id="332" r:id="rId22"/>
    <p:sldId id="333" r:id="rId23"/>
    <p:sldId id="314" r:id="rId24"/>
    <p:sldId id="265" r:id="rId25"/>
  </p:sldIdLst>
  <p:sldSz cx="12192000" cy="6858000"/>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1AB45C8-E475-C48F-3ACC-46AC6DC79B32}" name="Žaklin  Butinar" initials="ŽB" userId="S::zaklin.butinar@eurisy.eu::80f9b38a-057c-4d34-bb99-a77fb6597b24"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69B1"/>
    <a:srgbClr val="F3A22F"/>
    <a:srgbClr val="FFD400"/>
    <a:srgbClr val="BCDD55"/>
    <a:srgbClr val="F46528"/>
    <a:srgbClr val="F46524"/>
    <a:srgbClr val="3FB3F8"/>
    <a:srgbClr val="CE3A41"/>
    <a:srgbClr val="0E145D"/>
    <a:srgbClr val="0D14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398EB5-40CA-422A-887C-011C3B1178BC}" v="30" dt="2024-11-21T08:22:13.187"/>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5620"/>
    <p:restoredTop sz="94660"/>
  </p:normalViewPr>
  <p:slideViewPr>
    <p:cSldViewPr snapToGrid="0">
      <p:cViewPr varScale="1">
        <p:scale>
          <a:sx n="112" d="100"/>
          <a:sy n="112" d="100"/>
        </p:scale>
        <p:origin x="480" y="11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3631EE-47D6-55C3-FC84-F1273A5276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Date Placeholder 2">
            <a:extLst>
              <a:ext uri="{FF2B5EF4-FFF2-40B4-BE49-F238E27FC236}">
                <a16:creationId xmlns:a16="http://schemas.microsoft.com/office/drawing/2014/main" id="{D583CCC3-54E2-865F-80B9-1A12424A665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C4F8066-52B6-254E-9F11-9F31FC3F13D0}" type="datetimeFigureOut">
              <a:rPr lang="it-IT" smtClean="0"/>
              <a:t>29/11/2024</a:t>
            </a:fld>
            <a:endParaRPr lang="it-IT"/>
          </a:p>
        </p:txBody>
      </p:sp>
      <p:sp>
        <p:nvSpPr>
          <p:cNvPr id="4" name="Footer Placeholder 3">
            <a:extLst>
              <a:ext uri="{FF2B5EF4-FFF2-40B4-BE49-F238E27FC236}">
                <a16:creationId xmlns:a16="http://schemas.microsoft.com/office/drawing/2014/main" id="{5EA2AF25-D1E8-2765-04C1-0A4E4CC2EC3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lide Number Placeholder 4">
            <a:extLst>
              <a:ext uri="{FF2B5EF4-FFF2-40B4-BE49-F238E27FC236}">
                <a16:creationId xmlns:a16="http://schemas.microsoft.com/office/drawing/2014/main" id="{4260F9DC-7FDB-D0C7-04C8-A17BAF90266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C0E1CAF-95E4-3F4D-95B8-87BB142DFBF7}" type="slidenum">
              <a:rPr lang="it-IT" smtClean="0"/>
              <a:t>‹#›</a:t>
            </a:fld>
            <a:endParaRPr lang="it-IT"/>
          </a:p>
        </p:txBody>
      </p:sp>
    </p:spTree>
    <p:extLst>
      <p:ext uri="{BB962C8B-B14F-4D97-AF65-F5344CB8AC3E}">
        <p14:creationId xmlns:p14="http://schemas.microsoft.com/office/powerpoint/2010/main" val="3543703487"/>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png>
</file>

<file path=ppt/media/image12.png>
</file>

<file path=ppt/media/image13.jp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a:lstStyle>
            <a:lvl1pPr algn="l">
              <a:defRPr sz="1200"/>
            </a:lvl1pPr>
          </a:lstStyle>
          <a:p>
            <a:endParaRP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a:lstStyle>
            <a:lvl1pPr algn="r">
              <a:defRPr sz="1200"/>
            </a:lvl1pPr>
          </a:lstStyle>
          <a:p>
            <a:fld id="{6F09C537-4D1F-4234-9CA7-BCB23696E833}" type="datetimeFigureOut">
              <a:rPr lang="fr-FR" smtClean="0"/>
              <a:t>29/11/2024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anchor="ctr"/>
          <a:lstStyle/>
          <a:p>
            <a:endParaRP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a:lstStyle/>
          <a:p>
            <a:pPr lvl="0"/>
            <a:r>
              <a:t>Cliquez pour modifier les styles du texte du masque</a:t>
            </a:r>
          </a:p>
          <a:p>
            <a:pPr lvl="1"/>
            <a:r>
              <a:t>Deuxième niveau</a:t>
            </a:r>
          </a:p>
          <a:p>
            <a:pPr lvl="2"/>
            <a:r>
              <a:t>Niveau troisième</a:t>
            </a:r>
          </a:p>
          <a:p>
            <a:pPr lvl="3"/>
            <a:r>
              <a:t>Niveau de quatrième</a:t>
            </a:r>
          </a:p>
          <a:p>
            <a:pPr lvl="4"/>
            <a:r>
              <a:t>Niveau de Cinquième</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anchor="b"/>
          <a:lstStyle>
            <a:lvl1pPr algn="l">
              <a:defRPr sz="1200"/>
            </a:lvl1pPr>
          </a:lstStyle>
          <a:p>
            <a:endParaRP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anchor="b"/>
          <a:lstStyle>
            <a:lvl1pPr algn="r">
              <a:defRPr sz="1200"/>
            </a:lvl1pPr>
          </a:lstStyle>
          <a:p>
            <a:fld id="{D76A0413-D747-42F6-A291-45C5E891C308}" type="slidenum">
              <a:rPr lang="fr-FR" smtClean="0"/>
              <a:t>‹#›</a:t>
            </a:fld>
            <a:endParaRPr lang="fr-FR"/>
          </a:p>
        </p:txBody>
      </p:sp>
    </p:spTree>
    <p:extLst>
      <p:ext uri="{BB962C8B-B14F-4D97-AF65-F5344CB8AC3E}">
        <p14:creationId xmlns:p14="http://schemas.microsoft.com/office/powerpoint/2010/main" val="41166764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
        <p:nvSpPr>
          <p:cNvPr id="4" name="Slide Number Placeholder 3"/>
          <p:cNvSpPr>
            <a:spLocks noGrp="1"/>
          </p:cNvSpPr>
          <p:nvPr>
            <p:ph type="sldNum" sz="quarter" idx="5"/>
          </p:nvPr>
        </p:nvSpPr>
        <p:spPr/>
        <p:txBody>
          <a:bodyPr/>
          <a:lstStyle/>
          <a:p>
            <a:fld id="{D76A0413-D747-42F6-A291-45C5E891C308}" type="slidenum">
              <a:rPr lang="fr-FR" smtClean="0"/>
              <a:t>7</a:t>
            </a:fld>
            <a:endParaRPr lang="fr-FR"/>
          </a:p>
        </p:txBody>
      </p:sp>
    </p:spTree>
    <p:extLst>
      <p:ext uri="{BB962C8B-B14F-4D97-AF65-F5344CB8AC3E}">
        <p14:creationId xmlns:p14="http://schemas.microsoft.com/office/powerpoint/2010/main" val="15282004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a:p>
        </p:txBody>
      </p:sp>
      <p:sp>
        <p:nvSpPr>
          <p:cNvPr id="4" name="Slide Number Placeholder 3"/>
          <p:cNvSpPr>
            <a:spLocks noGrp="1"/>
          </p:cNvSpPr>
          <p:nvPr>
            <p:ph type="sldNum" sz="quarter" idx="5"/>
          </p:nvPr>
        </p:nvSpPr>
        <p:spPr/>
        <p:txBody>
          <a:bodyPr/>
          <a:lstStyle/>
          <a:p>
            <a:fld id="{D76A0413-D747-42F6-A291-45C5E891C308}" type="slidenum">
              <a:rPr lang="fr-FR" smtClean="0"/>
              <a:t>20</a:t>
            </a:fld>
            <a:endParaRPr lang="fr-FR"/>
          </a:p>
        </p:txBody>
      </p:sp>
    </p:spTree>
    <p:extLst>
      <p:ext uri="{BB962C8B-B14F-4D97-AF65-F5344CB8AC3E}">
        <p14:creationId xmlns:p14="http://schemas.microsoft.com/office/powerpoint/2010/main" val="46254437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www.spacesuite-project.eu/"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hyperlink" Target="http://www.spacesuite-project.eu/" TargetMode="External"/><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White Background">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87B4765F-61A3-7776-15EA-BD59F99E0767}"/>
              </a:ext>
            </a:extLst>
          </p:cNvPr>
          <p:cNvSpPr/>
          <p:nvPr userDrawn="1"/>
        </p:nvSpPr>
        <p:spPr>
          <a:xfrm>
            <a:off x="197320" y="184788"/>
            <a:ext cx="3543501" cy="870431"/>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a:p>
        </p:txBody>
      </p:sp>
      <p:sp>
        <p:nvSpPr>
          <p:cNvPr id="15" name="Title 21">
            <a:extLst>
              <a:ext uri="{FF2B5EF4-FFF2-40B4-BE49-F238E27FC236}">
                <a16:creationId xmlns:a16="http://schemas.microsoft.com/office/drawing/2014/main" id="{3E33550E-2DD8-2C20-1258-ECE23DB63938}"/>
              </a:ext>
            </a:extLst>
          </p:cNvPr>
          <p:cNvSpPr>
            <a:spLocks noGrp="1"/>
          </p:cNvSpPr>
          <p:nvPr>
            <p:ph type="title" hasCustomPrompt="1"/>
          </p:nvPr>
        </p:nvSpPr>
        <p:spPr>
          <a:xfrm>
            <a:off x="2204830" y="1597249"/>
            <a:ext cx="8622679" cy="1545987"/>
          </a:xfrm>
        </p:spPr>
        <p:txBody>
          <a:bodyPr anchor="t">
            <a:noAutofit/>
          </a:bodyPr>
          <a:lstStyle>
            <a:lvl1pPr>
              <a:defRPr sz="6000" b="1">
                <a:latin typeface="Poppins" pitchFamily="2" charset="77"/>
                <a:cs typeface="Poppins" pitchFamily="2" charset="77"/>
              </a:defRPr>
            </a:lvl1pPr>
          </a:lstStyle>
          <a:p>
            <a:r>
              <a:t>CLIQUEZ POUR MODIFIER LE STYLE MASTER TITLE</a:t>
            </a:r>
          </a:p>
        </p:txBody>
      </p:sp>
      <p:sp>
        <p:nvSpPr>
          <p:cNvPr id="16" name="Text Placeholder 24">
            <a:extLst>
              <a:ext uri="{FF2B5EF4-FFF2-40B4-BE49-F238E27FC236}">
                <a16:creationId xmlns:a16="http://schemas.microsoft.com/office/drawing/2014/main" id="{9884DBB1-019E-F099-6B59-3F0EDBA02407}"/>
              </a:ext>
            </a:extLst>
          </p:cNvPr>
          <p:cNvSpPr>
            <a:spLocks noGrp="1"/>
          </p:cNvSpPr>
          <p:nvPr>
            <p:ph type="body" sz="quarter" idx="10"/>
          </p:nvPr>
        </p:nvSpPr>
        <p:spPr>
          <a:xfrm>
            <a:off x="2204830" y="3403688"/>
            <a:ext cx="8426450" cy="528638"/>
          </a:xfrm>
        </p:spPr>
        <p:txBody>
          <a:bodyPr/>
          <a:lstStyle>
            <a:lvl1pPr marL="0" indent="0">
              <a:lnSpc>
                <a:spcPct val="100000"/>
              </a:lnSpc>
              <a:buNone/>
              <a:defRPr>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t>Cliquez pour modifier les styles du texte principal</a:t>
            </a:r>
          </a:p>
        </p:txBody>
      </p:sp>
      <p:sp>
        <p:nvSpPr>
          <p:cNvPr id="17" name="Text Placeholder 26">
            <a:extLst>
              <a:ext uri="{FF2B5EF4-FFF2-40B4-BE49-F238E27FC236}">
                <a16:creationId xmlns:a16="http://schemas.microsoft.com/office/drawing/2014/main" id="{4971F33F-C0C0-8539-D343-67AEB18984D4}"/>
              </a:ext>
            </a:extLst>
          </p:cNvPr>
          <p:cNvSpPr>
            <a:spLocks noGrp="1"/>
          </p:cNvSpPr>
          <p:nvPr>
            <p:ph type="body" sz="quarter" idx="11" hasCustomPrompt="1"/>
          </p:nvPr>
        </p:nvSpPr>
        <p:spPr>
          <a:xfrm>
            <a:off x="3567113" y="5068089"/>
            <a:ext cx="3211512" cy="385323"/>
          </a:xfrm>
        </p:spPr>
        <p:txBody>
          <a:bodyPr>
            <a:normAutofit/>
          </a:bodyPr>
          <a:lstStyle>
            <a:lvl1pPr marL="0" indent="0">
              <a:lnSpc>
                <a:spcPct val="100000"/>
              </a:lnSpc>
              <a:buNone/>
              <a:defRPr sz="1800" b="1">
                <a:latin typeface="Poppins" pitchFamily="2" charset="77"/>
                <a:cs typeface="Poppins" pitchFamily="2" charset="77"/>
              </a:defRPr>
            </a:lvl1pPr>
            <a:lvl2pPr marL="457200" indent="0">
              <a:buNone/>
            </a:lvl2pPr>
            <a:lvl3pPr marL="914400" indent="0">
              <a:buNone/>
            </a:lvl3pPr>
            <a:lvl4pPr marL="1371600" indent="0">
              <a:buNone/>
            </a:lvl4pPr>
            <a:lvl5pPr marL="1828800" indent="0">
              <a:buNone/>
            </a:lvl5pPr>
          </a:lstStyle>
          <a:p>
            <a:pPr lvl="0"/>
            <a:r>
              <a:t>CLIQUEZ POUR MODIFIER:</a:t>
            </a:r>
          </a:p>
        </p:txBody>
      </p:sp>
      <p:sp>
        <p:nvSpPr>
          <p:cNvPr id="18" name="Text Placeholder 26">
            <a:extLst>
              <a:ext uri="{FF2B5EF4-FFF2-40B4-BE49-F238E27FC236}">
                <a16:creationId xmlns:a16="http://schemas.microsoft.com/office/drawing/2014/main" id="{1D6D7C46-1BF3-03DA-DF08-4411AD05C65A}"/>
              </a:ext>
            </a:extLst>
          </p:cNvPr>
          <p:cNvSpPr>
            <a:spLocks noGrp="1"/>
          </p:cNvSpPr>
          <p:nvPr>
            <p:ph type="body" sz="quarter" idx="12" hasCustomPrompt="1"/>
          </p:nvPr>
        </p:nvSpPr>
        <p:spPr>
          <a:xfrm>
            <a:off x="3567113" y="5485532"/>
            <a:ext cx="3211512" cy="385323"/>
          </a:xfrm>
        </p:spPr>
        <p:txBody>
          <a:bodyPr>
            <a:normAutofit/>
          </a:bodyPr>
          <a:lstStyle>
            <a:lvl1pPr marL="0" indent="0">
              <a:lnSpc>
                <a:spcPct val="100000"/>
              </a:lnSpc>
              <a:buNone/>
              <a:defRPr sz="1600" b="0">
                <a:latin typeface="Poppins" pitchFamily="2" charset="77"/>
                <a:cs typeface="Poppins" pitchFamily="2" charset="77"/>
              </a:defRPr>
            </a:lvl1pPr>
            <a:lvl2pPr marL="457200" indent="0">
              <a:buNone/>
            </a:lvl2pPr>
            <a:lvl3pPr marL="914400" indent="0">
              <a:buNone/>
            </a:lvl3pPr>
            <a:lvl4pPr marL="1371600" indent="0">
              <a:buNone/>
            </a:lvl4pPr>
            <a:lvl5pPr marL="1828800" indent="0">
              <a:buNone/>
            </a:lvl5pPr>
          </a:lstStyle>
          <a:p>
            <a:pPr lvl="0"/>
            <a:r>
              <a:t>Cliquez pour modifier:</a:t>
            </a:r>
          </a:p>
        </p:txBody>
      </p:sp>
      <p:sp>
        <p:nvSpPr>
          <p:cNvPr id="19" name="Text Placeholder 26">
            <a:extLst>
              <a:ext uri="{FF2B5EF4-FFF2-40B4-BE49-F238E27FC236}">
                <a16:creationId xmlns:a16="http://schemas.microsoft.com/office/drawing/2014/main" id="{F17E3211-667F-5E49-2329-2FFCD8164E13}"/>
              </a:ext>
            </a:extLst>
          </p:cNvPr>
          <p:cNvSpPr>
            <a:spLocks noGrp="1"/>
          </p:cNvSpPr>
          <p:nvPr>
            <p:ph type="body" sz="quarter" idx="13" hasCustomPrompt="1"/>
          </p:nvPr>
        </p:nvSpPr>
        <p:spPr>
          <a:xfrm>
            <a:off x="7503008" y="5068089"/>
            <a:ext cx="3211512" cy="385323"/>
          </a:xfrm>
        </p:spPr>
        <p:txBody>
          <a:bodyPr>
            <a:normAutofit/>
          </a:bodyPr>
          <a:lstStyle>
            <a:lvl1pPr marL="0" indent="0">
              <a:lnSpc>
                <a:spcPct val="100000"/>
              </a:lnSpc>
              <a:buNone/>
              <a:defRPr sz="1800" b="1">
                <a:latin typeface="Poppins" pitchFamily="2" charset="77"/>
                <a:cs typeface="Poppins" pitchFamily="2" charset="77"/>
              </a:defRPr>
            </a:lvl1pPr>
            <a:lvl2pPr marL="457200" indent="0">
              <a:buNone/>
            </a:lvl2pPr>
            <a:lvl3pPr marL="914400" indent="0">
              <a:buNone/>
            </a:lvl3pPr>
            <a:lvl4pPr marL="1371600" indent="0">
              <a:buNone/>
            </a:lvl4pPr>
            <a:lvl5pPr marL="1828800" indent="0">
              <a:buNone/>
            </a:lvl5pPr>
          </a:lstStyle>
          <a:p>
            <a:pPr lvl="0"/>
            <a:r>
              <a:t>CLIQUEZ POUR MODIFIER:</a:t>
            </a:r>
          </a:p>
        </p:txBody>
      </p:sp>
      <p:sp>
        <p:nvSpPr>
          <p:cNvPr id="20" name="Text Placeholder 26">
            <a:extLst>
              <a:ext uri="{FF2B5EF4-FFF2-40B4-BE49-F238E27FC236}">
                <a16:creationId xmlns:a16="http://schemas.microsoft.com/office/drawing/2014/main" id="{44551422-9587-5E98-F7A1-F2F4FAC721DB}"/>
              </a:ext>
            </a:extLst>
          </p:cNvPr>
          <p:cNvSpPr>
            <a:spLocks noGrp="1"/>
          </p:cNvSpPr>
          <p:nvPr>
            <p:ph type="body" sz="quarter" idx="14" hasCustomPrompt="1"/>
          </p:nvPr>
        </p:nvSpPr>
        <p:spPr>
          <a:xfrm>
            <a:off x="7503008" y="5485532"/>
            <a:ext cx="3211512" cy="385323"/>
          </a:xfrm>
        </p:spPr>
        <p:txBody>
          <a:bodyPr>
            <a:normAutofit/>
          </a:bodyPr>
          <a:lstStyle>
            <a:lvl1pPr marL="0" indent="0">
              <a:lnSpc>
                <a:spcPct val="100000"/>
              </a:lnSpc>
              <a:buNone/>
              <a:defRPr sz="1600" b="0">
                <a:latin typeface="Poppins" pitchFamily="2" charset="77"/>
                <a:cs typeface="Poppins" pitchFamily="2" charset="77"/>
              </a:defRPr>
            </a:lvl1pPr>
            <a:lvl2pPr marL="457200" indent="0">
              <a:buNone/>
            </a:lvl2pPr>
            <a:lvl3pPr marL="914400" indent="0">
              <a:buNone/>
            </a:lvl3pPr>
            <a:lvl4pPr marL="1371600" indent="0">
              <a:buNone/>
            </a:lvl4pPr>
            <a:lvl5pPr marL="1828800" indent="0">
              <a:buNone/>
            </a:lvl5pPr>
          </a:lstStyle>
          <a:p>
            <a:pPr lvl="0"/>
            <a:r>
              <a:t>Cliquez pour modifier:</a:t>
            </a:r>
          </a:p>
        </p:txBody>
      </p:sp>
      <p:sp>
        <p:nvSpPr>
          <p:cNvPr id="22" name="AutoShape 11">
            <a:extLst>
              <a:ext uri="{FF2B5EF4-FFF2-40B4-BE49-F238E27FC236}">
                <a16:creationId xmlns:a16="http://schemas.microsoft.com/office/drawing/2014/main" id="{C5612044-FC7C-F316-248E-5E22D7D52A42}"/>
              </a:ext>
            </a:extLst>
          </p:cNvPr>
          <p:cNvSpPr/>
          <p:nvPr userDrawn="1"/>
        </p:nvSpPr>
        <p:spPr>
          <a:xfrm flipH="1" flipV="1">
            <a:off x="273284" y="3349339"/>
            <a:ext cx="1931546" cy="1597424"/>
          </a:xfrm>
          <a:prstGeom prst="line">
            <a:avLst/>
          </a:prstGeom>
          <a:ln w="142875" cap="flat">
            <a:solidFill>
              <a:srgbClr val="0E145D"/>
            </a:solidFill>
            <a:prstDash val="solid"/>
            <a:headEnd type="none" w="sm" len="sm"/>
            <a:tailEnd type="none" w="sm" len="sm"/>
          </a:ln>
        </p:spPr>
        <p:txBody>
          <a:bodyPr/>
          <a:lstStyle/>
          <a:p>
            <a:endParaRPr/>
          </a:p>
        </p:txBody>
      </p:sp>
      <p:sp>
        <p:nvSpPr>
          <p:cNvPr id="23" name="AutoShape 12">
            <a:extLst>
              <a:ext uri="{FF2B5EF4-FFF2-40B4-BE49-F238E27FC236}">
                <a16:creationId xmlns:a16="http://schemas.microsoft.com/office/drawing/2014/main" id="{164DA4D7-36D1-826B-F814-6C2D7B433B2A}"/>
              </a:ext>
            </a:extLst>
          </p:cNvPr>
          <p:cNvSpPr/>
          <p:nvPr userDrawn="1"/>
        </p:nvSpPr>
        <p:spPr>
          <a:xfrm flipV="1">
            <a:off x="1428046" y="4993684"/>
            <a:ext cx="415156" cy="1514123"/>
          </a:xfrm>
          <a:prstGeom prst="line">
            <a:avLst/>
          </a:prstGeom>
          <a:ln w="142875" cap="flat">
            <a:solidFill>
              <a:srgbClr val="0E145D"/>
            </a:solidFill>
            <a:prstDash val="solid"/>
            <a:headEnd type="none" w="sm" len="sm"/>
            <a:tailEnd type="none" w="sm" len="sm"/>
          </a:ln>
        </p:spPr>
        <p:txBody>
          <a:bodyPr/>
          <a:lstStyle/>
          <a:p>
            <a:endParaRPr/>
          </a:p>
        </p:txBody>
      </p:sp>
      <p:sp>
        <p:nvSpPr>
          <p:cNvPr id="24" name="Freeform 6">
            <a:extLst>
              <a:ext uri="{FF2B5EF4-FFF2-40B4-BE49-F238E27FC236}">
                <a16:creationId xmlns:a16="http://schemas.microsoft.com/office/drawing/2014/main" id="{C43B0115-E079-9B44-08FE-ED983B88C579}"/>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a:p>
        </p:txBody>
      </p:sp>
      <p:sp>
        <p:nvSpPr>
          <p:cNvPr id="25" name="Freeform 6">
            <a:extLst>
              <a:ext uri="{FF2B5EF4-FFF2-40B4-BE49-F238E27FC236}">
                <a16:creationId xmlns:a16="http://schemas.microsoft.com/office/drawing/2014/main" id="{2A22C78D-342C-1590-2C8D-8C4D0FE154D2}"/>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a:p>
        </p:txBody>
      </p:sp>
      <p:sp>
        <p:nvSpPr>
          <p:cNvPr id="26" name="Freeform 6">
            <a:extLst>
              <a:ext uri="{FF2B5EF4-FFF2-40B4-BE49-F238E27FC236}">
                <a16:creationId xmlns:a16="http://schemas.microsoft.com/office/drawing/2014/main" id="{F0287CF4-4920-7253-7660-419A4AEA4DDA}"/>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a:p>
        </p:txBody>
      </p:sp>
      <p:sp>
        <p:nvSpPr>
          <p:cNvPr id="27" name="AutoShape 11">
            <a:extLst>
              <a:ext uri="{FF2B5EF4-FFF2-40B4-BE49-F238E27FC236}">
                <a16:creationId xmlns:a16="http://schemas.microsoft.com/office/drawing/2014/main" id="{31BEEC61-5BEF-94EF-0400-0B1E345AC8F4}"/>
              </a:ext>
            </a:extLst>
          </p:cNvPr>
          <p:cNvSpPr/>
          <p:nvPr userDrawn="1"/>
        </p:nvSpPr>
        <p:spPr>
          <a:xfrm flipH="1" flipV="1">
            <a:off x="10381111" y="210723"/>
            <a:ext cx="1931546" cy="1597424"/>
          </a:xfrm>
          <a:prstGeom prst="line">
            <a:avLst/>
          </a:prstGeom>
          <a:ln w="142875" cap="flat">
            <a:solidFill>
              <a:srgbClr val="0E145D"/>
            </a:solidFill>
            <a:prstDash val="solid"/>
            <a:headEnd type="none" w="sm" len="sm"/>
            <a:tailEnd type="none" w="sm" len="sm"/>
          </a:ln>
        </p:spPr>
        <p:txBody>
          <a:bodyPr/>
          <a:lstStyle/>
          <a:p>
            <a:endParaRPr/>
          </a:p>
        </p:txBody>
      </p:sp>
      <p:sp>
        <p:nvSpPr>
          <p:cNvPr id="28" name="Freeform 6">
            <a:extLst>
              <a:ext uri="{FF2B5EF4-FFF2-40B4-BE49-F238E27FC236}">
                <a16:creationId xmlns:a16="http://schemas.microsoft.com/office/drawing/2014/main" id="{01C6727C-4F83-029F-362A-99C2A101F962}"/>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a:p>
        </p:txBody>
      </p:sp>
      <p:sp>
        <p:nvSpPr>
          <p:cNvPr id="29" name="Freeform 6">
            <a:extLst>
              <a:ext uri="{FF2B5EF4-FFF2-40B4-BE49-F238E27FC236}">
                <a16:creationId xmlns:a16="http://schemas.microsoft.com/office/drawing/2014/main" id="{0F3D7105-7117-230B-C823-7BF1AE0BD639}"/>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a:p>
        </p:txBody>
      </p:sp>
      <p:grpSp>
        <p:nvGrpSpPr>
          <p:cNvPr id="39" name="Group 38">
            <a:extLst>
              <a:ext uri="{FF2B5EF4-FFF2-40B4-BE49-F238E27FC236}">
                <a16:creationId xmlns:a16="http://schemas.microsoft.com/office/drawing/2014/main" id="{994BBD10-3E58-AA25-6210-FDCCAE6B402A}"/>
              </a:ext>
            </a:extLst>
          </p:cNvPr>
          <p:cNvGrpSpPr/>
          <p:nvPr userDrawn="1"/>
        </p:nvGrpSpPr>
        <p:grpSpPr>
          <a:xfrm>
            <a:off x="2555190" y="5958082"/>
            <a:ext cx="9438030" cy="716282"/>
            <a:chOff x="2555190" y="5958082"/>
            <a:chExt cx="9438030" cy="716282"/>
          </a:xfrm>
        </p:grpSpPr>
        <p:sp>
          <p:nvSpPr>
            <p:cNvPr id="14" name="Freeform 9">
              <a:extLst>
                <a:ext uri="{FF2B5EF4-FFF2-40B4-BE49-F238E27FC236}">
                  <a16:creationId xmlns:a16="http://schemas.microsoft.com/office/drawing/2014/main" id="{5E5B9982-9A63-ED00-8E0D-17FB69760F48}"/>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a:p>
          </p:txBody>
        </p:sp>
        <p:cxnSp>
          <p:nvCxnSpPr>
            <p:cNvPr id="33" name="Straight Connector 32">
              <a:extLst>
                <a:ext uri="{FF2B5EF4-FFF2-40B4-BE49-F238E27FC236}">
                  <a16:creationId xmlns:a16="http://schemas.microsoft.com/office/drawing/2014/main" id="{4CAE3106-6301-C398-8C93-95CFFE49AEBB}"/>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38" name="TextBox 37">
              <a:extLst>
                <a:ext uri="{FF2B5EF4-FFF2-40B4-BE49-F238E27FC236}">
                  <a16:creationId xmlns:a16="http://schemas.microsoft.com/office/drawing/2014/main" id="{C7F56BDD-45E3-FCCE-1F1F-26FB7FB3495C}"/>
                </a:ext>
              </a:extLst>
            </p:cNvPr>
            <p:cNvSpPr txBox="1"/>
            <p:nvPr userDrawn="1"/>
          </p:nvSpPr>
          <p:spPr>
            <a:xfrm>
              <a:off x="2555190" y="6131557"/>
              <a:ext cx="8624828" cy="369332"/>
            </a:xfrm>
            <a:prstGeom prst="rect">
              <a:avLst/>
            </a:prstGeom>
            <a:noFill/>
          </p:spPr>
          <p:txBody>
            <a:bodyPr wrap="square" anchor="ctr">
              <a:spAutoFit/>
            </a:bodyPr>
            <a:lstStyle/>
            <a:p>
              <a:pPr algn="r">
                <a:defRPr sz="900">
                  <a:effectLst/>
                  <a:latin typeface="Helvetica Neue" panose="02000503000000020004" pitchFamily="2" charset="0"/>
                </a:defRPr>
              </a:pPr>
              <a:r>
                <a:t>Cofinancé par l’Union européenne. Les opinions et opinions exprimées ne sont toutefois que celles de l’auteur ou des auteurs et ne reflètent pas nécessairement celles de l’Union européenne ou de l’Agence exécutive européenne pour l’éducation et la culture (EACEA). Ni l’Union européenne ni l’EACEA ne peuvent en être tenues pour responsables.</a:t>
              </a:r>
            </a:p>
          </p:txBody>
        </p:sp>
      </p:grpSp>
    </p:spTree>
    <p:extLst>
      <p:ext uri="{BB962C8B-B14F-4D97-AF65-F5344CB8AC3E}">
        <p14:creationId xmlns:p14="http://schemas.microsoft.com/office/powerpoint/2010/main" val="35521724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Content_Blue Background">
    <p:bg>
      <p:bgPr>
        <a:solidFill>
          <a:schemeClr val="accent6"/>
        </a:solidFill>
        <a:effectLst/>
      </p:bgPr>
    </p:bg>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solidFill>
                  <a:schemeClr val="bg1"/>
                </a:solidFill>
                <a:latin typeface="Poppins" pitchFamily="2" charset="77"/>
                <a:cs typeface="Poppins" pitchFamily="2" charset="77"/>
              </a:defRPr>
            </a:lvl1pPr>
          </a:lstStyle>
          <a:p>
            <a:r>
              <a:rPr lang="en-GB"/>
              <a:t>Click to edit text </a:t>
            </a:r>
            <a:endParaRPr lang="it-IT"/>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lang="it-IT"/>
          </a:p>
        </p:txBody>
      </p:sp>
      <p:pic>
        <p:nvPicPr>
          <p:cNvPr id="3" name="Picture 2" descr="A white text on a black background&#10;&#10;Description automatically generated">
            <a:extLst>
              <a:ext uri="{FF2B5EF4-FFF2-40B4-BE49-F238E27FC236}">
                <a16:creationId xmlns:a16="http://schemas.microsoft.com/office/drawing/2014/main" id="{BF058ADE-E265-DA5C-81C4-AA90DBC52DBE}"/>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5" name="Group 4">
            <a:extLst>
              <a:ext uri="{FF2B5EF4-FFF2-40B4-BE49-F238E27FC236}">
                <a16:creationId xmlns:a16="http://schemas.microsoft.com/office/drawing/2014/main" id="{24E6983C-2BFD-E046-CA9F-FA23743D1B86}"/>
              </a:ext>
            </a:extLst>
          </p:cNvPr>
          <p:cNvGrpSpPr/>
          <p:nvPr userDrawn="1"/>
        </p:nvGrpSpPr>
        <p:grpSpPr>
          <a:xfrm>
            <a:off x="2555190" y="5958082"/>
            <a:ext cx="9438031" cy="717889"/>
            <a:chOff x="2555190" y="5958082"/>
            <a:chExt cx="9438031" cy="717889"/>
          </a:xfrm>
        </p:grpSpPr>
        <p:pic>
          <p:nvPicPr>
            <p:cNvPr id="6" name="Picture 5" descr="A black and white flag with stars in a circle&#10;&#10;Description automatically generated">
              <a:extLst>
                <a:ext uri="{FF2B5EF4-FFF2-40B4-BE49-F238E27FC236}">
                  <a16:creationId xmlns:a16="http://schemas.microsoft.com/office/drawing/2014/main" id="{E280CE75-337F-989E-D387-3FE443EA2CAD}"/>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7" name="Straight Connector 6">
              <a:extLst>
                <a:ext uri="{FF2B5EF4-FFF2-40B4-BE49-F238E27FC236}">
                  <a16:creationId xmlns:a16="http://schemas.microsoft.com/office/drawing/2014/main" id="{14EE8DFC-E098-34A2-3E02-44FDA3CC2849}"/>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AE5E070C-0BCB-3108-119D-0488046F5876}"/>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9" name="Text Placeholder 24">
            <a:extLst>
              <a:ext uri="{FF2B5EF4-FFF2-40B4-BE49-F238E27FC236}">
                <a16:creationId xmlns:a16="http://schemas.microsoft.com/office/drawing/2014/main" id="{472521A6-DF83-19F2-7AAE-E7D9AD9DA922}"/>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21" name="Text Placeholder 24">
            <a:extLst>
              <a:ext uri="{FF2B5EF4-FFF2-40B4-BE49-F238E27FC236}">
                <a16:creationId xmlns:a16="http://schemas.microsoft.com/office/drawing/2014/main" id="{3938E4A4-BFC4-86A0-80C3-4B52A3F6E011}"/>
              </a:ext>
            </a:extLst>
          </p:cNvPr>
          <p:cNvSpPr>
            <a:spLocks noGrp="1"/>
          </p:cNvSpPr>
          <p:nvPr>
            <p:ph type="body" sz="quarter" idx="11" hasCustomPrompt="1"/>
          </p:nvPr>
        </p:nvSpPr>
        <p:spPr>
          <a:xfrm>
            <a:off x="840639" y="2342230"/>
            <a:ext cx="5255362" cy="3440428"/>
          </a:xfrm>
        </p:spPr>
        <p:txBody>
          <a:bodyPr>
            <a:normAutofit/>
          </a:bodyPr>
          <a:lstStyle>
            <a:lvl1pPr marL="0" indent="0">
              <a:lnSpc>
                <a:spcPct val="100000"/>
              </a:lnSpc>
              <a:buNone/>
              <a:defRPr sz="1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2" name="Table Placeholder 2">
            <a:extLst>
              <a:ext uri="{FF2B5EF4-FFF2-40B4-BE49-F238E27FC236}">
                <a16:creationId xmlns:a16="http://schemas.microsoft.com/office/drawing/2014/main" id="{9E5FCC8D-2AAB-47F3-7F7E-83CFBAD7423F}"/>
              </a:ext>
            </a:extLst>
          </p:cNvPr>
          <p:cNvSpPr>
            <a:spLocks noGrp="1"/>
          </p:cNvSpPr>
          <p:nvPr>
            <p:ph type="tbl" sz="quarter" idx="12" hasCustomPrompt="1"/>
          </p:nvPr>
        </p:nvSpPr>
        <p:spPr>
          <a:xfrm>
            <a:off x="6324600" y="2341563"/>
            <a:ext cx="4987925" cy="3441700"/>
          </a:xfrm>
        </p:spPr>
        <p:txBody>
          <a:bodyPr/>
          <a:lstStyle>
            <a:lvl1pPr>
              <a:defRPr>
                <a:solidFill>
                  <a:schemeClr val="bg1"/>
                </a:solidFill>
              </a:defRPr>
            </a:lvl1pPr>
          </a:lstStyle>
          <a:p>
            <a:r>
              <a:rPr lang="it-IT"/>
              <a:t>Click the </a:t>
            </a:r>
            <a:r>
              <a:rPr lang="it-IT" err="1"/>
              <a:t>icon</a:t>
            </a:r>
            <a:r>
              <a:rPr lang="it-IT"/>
              <a:t> to </a:t>
            </a:r>
            <a:r>
              <a:rPr lang="it-IT" err="1"/>
              <a:t>add</a:t>
            </a:r>
            <a:r>
              <a:rPr lang="it-IT"/>
              <a:t> a </a:t>
            </a:r>
            <a:r>
              <a:rPr lang="it-IT" err="1"/>
              <a:t>table</a:t>
            </a:r>
            <a:endParaRPr lang="it-IT"/>
          </a:p>
        </p:txBody>
      </p:sp>
    </p:spTree>
    <p:extLst>
      <p:ext uri="{BB962C8B-B14F-4D97-AF65-F5344CB8AC3E}">
        <p14:creationId xmlns:p14="http://schemas.microsoft.com/office/powerpoint/2010/main" val="180709273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Caption + Picture_White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8B234-0215-6F80-07BF-966EECAD17C2}"/>
              </a:ext>
            </a:extLst>
          </p:cNvPr>
          <p:cNvSpPr>
            <a:spLocks noGrp="1"/>
          </p:cNvSpPr>
          <p:nvPr>
            <p:ph type="title" hasCustomPrompt="1"/>
          </p:nvPr>
        </p:nvSpPr>
        <p:spPr>
          <a:xfrm>
            <a:off x="839788" y="987424"/>
            <a:ext cx="3932237" cy="1069975"/>
          </a:xfrm>
        </p:spPr>
        <p:txBody>
          <a:bodyPr anchor="b"/>
          <a:lstStyle>
            <a:lvl1pPr>
              <a:defRPr sz="3200"/>
            </a:lvl1pPr>
          </a:lstStyle>
          <a:p>
            <a:r>
              <a:rPr lang="en-GB"/>
              <a:t>Click to edit title style</a:t>
            </a:r>
            <a:endParaRPr lang="it-IT"/>
          </a:p>
        </p:txBody>
      </p:sp>
      <p:sp>
        <p:nvSpPr>
          <p:cNvPr id="3" name="Picture Placeholder 2">
            <a:extLst>
              <a:ext uri="{FF2B5EF4-FFF2-40B4-BE49-F238E27FC236}">
                <a16:creationId xmlns:a16="http://schemas.microsoft.com/office/drawing/2014/main" id="{FD29BD4C-B49A-6970-23DF-0C92D2568A76}"/>
              </a:ext>
            </a:extLst>
          </p:cNvPr>
          <p:cNvSpPr>
            <a:spLocks noGrp="1"/>
          </p:cNvSpPr>
          <p:nvPr>
            <p:ph type="pic" idx="1" hasCustomPrompt="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it-IT"/>
              <a:t>Click the </a:t>
            </a:r>
            <a:r>
              <a:rPr lang="it-IT" err="1"/>
              <a:t>icon</a:t>
            </a:r>
            <a:r>
              <a:rPr lang="it-IT"/>
              <a:t> to </a:t>
            </a:r>
            <a:r>
              <a:rPr lang="it-IT" err="1"/>
              <a:t>add</a:t>
            </a:r>
            <a:r>
              <a:rPr lang="it-IT"/>
              <a:t> a picture</a:t>
            </a:r>
          </a:p>
        </p:txBody>
      </p:sp>
      <p:sp>
        <p:nvSpPr>
          <p:cNvPr id="4" name="Text Placeholder 3">
            <a:extLst>
              <a:ext uri="{FF2B5EF4-FFF2-40B4-BE49-F238E27FC236}">
                <a16:creationId xmlns:a16="http://schemas.microsoft.com/office/drawing/2014/main" id="{96ADF617-FDD6-CF4D-A2C0-75603516B3A4}"/>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text</a:t>
            </a:r>
          </a:p>
        </p:txBody>
      </p:sp>
      <p:sp>
        <p:nvSpPr>
          <p:cNvPr id="22" name="Freeform 2">
            <a:extLst>
              <a:ext uri="{FF2B5EF4-FFF2-40B4-BE49-F238E27FC236}">
                <a16:creationId xmlns:a16="http://schemas.microsoft.com/office/drawing/2014/main" id="{A56A673C-B45A-4F6D-B9E4-805B33A8A12A}"/>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5" name="Group 5">
            <a:extLst>
              <a:ext uri="{FF2B5EF4-FFF2-40B4-BE49-F238E27FC236}">
                <a16:creationId xmlns:a16="http://schemas.microsoft.com/office/drawing/2014/main" id="{3335637E-619D-721F-24E9-BCDBF213FE7F}"/>
              </a:ext>
            </a:extLst>
          </p:cNvPr>
          <p:cNvGrpSpPr/>
          <p:nvPr userDrawn="1"/>
        </p:nvGrpSpPr>
        <p:grpSpPr>
          <a:xfrm rot="15211496" flipH="1">
            <a:off x="11734831" y="1733973"/>
            <a:ext cx="1096599" cy="1096599"/>
            <a:chOff x="0" y="0"/>
            <a:chExt cx="812800" cy="812800"/>
          </a:xfrm>
        </p:grpSpPr>
        <p:sp>
          <p:nvSpPr>
            <p:cNvPr id="16" name="Freeform 6">
              <a:extLst>
                <a:ext uri="{FF2B5EF4-FFF2-40B4-BE49-F238E27FC236}">
                  <a16:creationId xmlns:a16="http://schemas.microsoft.com/office/drawing/2014/main" id="{E8DD37A3-6410-D9ED-FD46-38A18DAE0E2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17" name="TextBox 7">
              <a:extLst>
                <a:ext uri="{FF2B5EF4-FFF2-40B4-BE49-F238E27FC236}">
                  <a16:creationId xmlns:a16="http://schemas.microsoft.com/office/drawing/2014/main" id="{E35C0749-739C-F0FE-3769-59EC1B56714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8" name="Group 8">
            <a:extLst>
              <a:ext uri="{FF2B5EF4-FFF2-40B4-BE49-F238E27FC236}">
                <a16:creationId xmlns:a16="http://schemas.microsoft.com/office/drawing/2014/main" id="{BFD4FBDB-AAA9-136E-25A0-03EA8094B0DB}"/>
              </a:ext>
            </a:extLst>
          </p:cNvPr>
          <p:cNvGrpSpPr/>
          <p:nvPr userDrawn="1"/>
        </p:nvGrpSpPr>
        <p:grpSpPr>
          <a:xfrm rot="15211496" flipH="1">
            <a:off x="9010036" y="-600189"/>
            <a:ext cx="1176262" cy="1176262"/>
            <a:chOff x="0" y="0"/>
            <a:chExt cx="812800" cy="812800"/>
          </a:xfrm>
        </p:grpSpPr>
        <p:sp>
          <p:nvSpPr>
            <p:cNvPr id="19" name="Freeform 9">
              <a:extLst>
                <a:ext uri="{FF2B5EF4-FFF2-40B4-BE49-F238E27FC236}">
                  <a16:creationId xmlns:a16="http://schemas.microsoft.com/office/drawing/2014/main" id="{C24EED0A-4A3F-3856-0623-0821E33692D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20" name="TextBox 10">
              <a:extLst>
                <a:ext uri="{FF2B5EF4-FFF2-40B4-BE49-F238E27FC236}">
                  <a16:creationId xmlns:a16="http://schemas.microsoft.com/office/drawing/2014/main" id="{4872CC15-A3AA-513A-2B39-2A3A6061898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1" name="AutoShape 11">
            <a:extLst>
              <a:ext uri="{FF2B5EF4-FFF2-40B4-BE49-F238E27FC236}">
                <a16:creationId xmlns:a16="http://schemas.microsoft.com/office/drawing/2014/main" id="{D8F0C5C5-6A30-C6D4-15B9-534392341E88}"/>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lang="it-IT"/>
          </a:p>
        </p:txBody>
      </p:sp>
    </p:spTree>
    <p:extLst>
      <p:ext uri="{BB962C8B-B14F-4D97-AF65-F5344CB8AC3E}">
        <p14:creationId xmlns:p14="http://schemas.microsoft.com/office/powerpoint/2010/main" val="35544827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Caption + Picture_Blue Backgroun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8B234-0215-6F80-07BF-966EECAD17C2}"/>
              </a:ext>
            </a:extLst>
          </p:cNvPr>
          <p:cNvSpPr>
            <a:spLocks noGrp="1"/>
          </p:cNvSpPr>
          <p:nvPr>
            <p:ph type="title" hasCustomPrompt="1"/>
          </p:nvPr>
        </p:nvSpPr>
        <p:spPr>
          <a:xfrm>
            <a:off x="839788" y="987424"/>
            <a:ext cx="3932237" cy="1069975"/>
          </a:xfrm>
        </p:spPr>
        <p:txBody>
          <a:bodyPr anchor="b"/>
          <a:lstStyle>
            <a:lvl1pPr>
              <a:defRPr sz="3200">
                <a:solidFill>
                  <a:schemeClr val="bg1"/>
                </a:solidFill>
              </a:defRPr>
            </a:lvl1pPr>
          </a:lstStyle>
          <a:p>
            <a:r>
              <a:rPr lang="en-GB"/>
              <a:t>Click to edit title style</a:t>
            </a:r>
            <a:endParaRPr lang="it-IT"/>
          </a:p>
        </p:txBody>
      </p:sp>
      <p:sp>
        <p:nvSpPr>
          <p:cNvPr id="3" name="Picture Placeholder 2">
            <a:extLst>
              <a:ext uri="{FF2B5EF4-FFF2-40B4-BE49-F238E27FC236}">
                <a16:creationId xmlns:a16="http://schemas.microsoft.com/office/drawing/2014/main" id="{FD29BD4C-B49A-6970-23DF-0C92D2568A76}"/>
              </a:ext>
            </a:extLst>
          </p:cNvPr>
          <p:cNvSpPr>
            <a:spLocks noGrp="1"/>
          </p:cNvSpPr>
          <p:nvPr>
            <p:ph type="pic" idx="1" hasCustomPrompt="1"/>
          </p:nvPr>
        </p:nvSpPr>
        <p:spPr>
          <a:xfrm>
            <a:off x="5183188" y="987425"/>
            <a:ext cx="6172200" cy="4873625"/>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it-IT"/>
              <a:t>Click the </a:t>
            </a:r>
            <a:r>
              <a:rPr lang="it-IT" err="1"/>
              <a:t>icon</a:t>
            </a:r>
            <a:r>
              <a:rPr lang="it-IT"/>
              <a:t> to </a:t>
            </a:r>
            <a:r>
              <a:rPr lang="it-IT" err="1"/>
              <a:t>add</a:t>
            </a:r>
            <a:r>
              <a:rPr lang="it-IT"/>
              <a:t> a picture</a:t>
            </a:r>
          </a:p>
        </p:txBody>
      </p:sp>
      <p:sp>
        <p:nvSpPr>
          <p:cNvPr id="4" name="Text Placeholder 3">
            <a:extLst>
              <a:ext uri="{FF2B5EF4-FFF2-40B4-BE49-F238E27FC236}">
                <a16:creationId xmlns:a16="http://schemas.microsoft.com/office/drawing/2014/main" id="{96ADF617-FDD6-CF4D-A2C0-75603516B3A4}"/>
              </a:ext>
            </a:extLst>
          </p:cNvPr>
          <p:cNvSpPr>
            <a:spLocks noGrp="1"/>
          </p:cNvSpPr>
          <p:nvPr>
            <p:ph type="body" sz="half" idx="2" hasCustomPrompt="1"/>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text</a:t>
            </a:r>
          </a:p>
        </p:txBody>
      </p:sp>
      <p:grpSp>
        <p:nvGrpSpPr>
          <p:cNvPr id="15" name="Group 5">
            <a:extLst>
              <a:ext uri="{FF2B5EF4-FFF2-40B4-BE49-F238E27FC236}">
                <a16:creationId xmlns:a16="http://schemas.microsoft.com/office/drawing/2014/main" id="{3335637E-619D-721F-24E9-BCDBF213FE7F}"/>
              </a:ext>
            </a:extLst>
          </p:cNvPr>
          <p:cNvGrpSpPr/>
          <p:nvPr userDrawn="1"/>
        </p:nvGrpSpPr>
        <p:grpSpPr>
          <a:xfrm rot="15211496" flipH="1">
            <a:off x="11734831" y="1733973"/>
            <a:ext cx="1096599" cy="1096599"/>
            <a:chOff x="0" y="0"/>
            <a:chExt cx="812800" cy="812800"/>
          </a:xfrm>
        </p:grpSpPr>
        <p:sp>
          <p:nvSpPr>
            <p:cNvPr id="16" name="Freeform 6">
              <a:extLst>
                <a:ext uri="{FF2B5EF4-FFF2-40B4-BE49-F238E27FC236}">
                  <a16:creationId xmlns:a16="http://schemas.microsoft.com/office/drawing/2014/main" id="{E8DD37A3-6410-D9ED-FD46-38A18DAE0E2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17" name="TextBox 7">
              <a:extLst>
                <a:ext uri="{FF2B5EF4-FFF2-40B4-BE49-F238E27FC236}">
                  <a16:creationId xmlns:a16="http://schemas.microsoft.com/office/drawing/2014/main" id="{E35C0749-739C-F0FE-3769-59EC1B56714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8" name="Group 8">
            <a:extLst>
              <a:ext uri="{FF2B5EF4-FFF2-40B4-BE49-F238E27FC236}">
                <a16:creationId xmlns:a16="http://schemas.microsoft.com/office/drawing/2014/main" id="{BFD4FBDB-AAA9-136E-25A0-03EA8094B0DB}"/>
              </a:ext>
            </a:extLst>
          </p:cNvPr>
          <p:cNvGrpSpPr/>
          <p:nvPr userDrawn="1"/>
        </p:nvGrpSpPr>
        <p:grpSpPr>
          <a:xfrm rot="15211496" flipH="1">
            <a:off x="9010036" y="-600189"/>
            <a:ext cx="1176262" cy="1176262"/>
            <a:chOff x="0" y="0"/>
            <a:chExt cx="812800" cy="812800"/>
          </a:xfrm>
        </p:grpSpPr>
        <p:sp>
          <p:nvSpPr>
            <p:cNvPr id="19" name="Freeform 9">
              <a:extLst>
                <a:ext uri="{FF2B5EF4-FFF2-40B4-BE49-F238E27FC236}">
                  <a16:creationId xmlns:a16="http://schemas.microsoft.com/office/drawing/2014/main" id="{C24EED0A-4A3F-3856-0623-0821E33692D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20" name="TextBox 10">
              <a:extLst>
                <a:ext uri="{FF2B5EF4-FFF2-40B4-BE49-F238E27FC236}">
                  <a16:creationId xmlns:a16="http://schemas.microsoft.com/office/drawing/2014/main" id="{4872CC15-A3AA-513A-2B39-2A3A6061898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1" name="AutoShape 11">
            <a:extLst>
              <a:ext uri="{FF2B5EF4-FFF2-40B4-BE49-F238E27FC236}">
                <a16:creationId xmlns:a16="http://schemas.microsoft.com/office/drawing/2014/main" id="{D8F0C5C5-6A30-C6D4-15B9-534392341E88}"/>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lang="it-IT"/>
          </a:p>
        </p:txBody>
      </p:sp>
      <p:pic>
        <p:nvPicPr>
          <p:cNvPr id="5" name="Picture 4" descr="A white text on a black background&#10;&#10;Description automatically generated">
            <a:extLst>
              <a:ext uri="{FF2B5EF4-FFF2-40B4-BE49-F238E27FC236}">
                <a16:creationId xmlns:a16="http://schemas.microsoft.com/office/drawing/2014/main" id="{7291EE63-0524-C919-C72C-AC711FCE5943}"/>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6" name="Group 5">
            <a:extLst>
              <a:ext uri="{FF2B5EF4-FFF2-40B4-BE49-F238E27FC236}">
                <a16:creationId xmlns:a16="http://schemas.microsoft.com/office/drawing/2014/main" id="{2CC458DF-8164-DBA3-ABA9-999C0795EFC5}"/>
              </a:ext>
            </a:extLst>
          </p:cNvPr>
          <p:cNvGrpSpPr/>
          <p:nvPr userDrawn="1"/>
        </p:nvGrpSpPr>
        <p:grpSpPr>
          <a:xfrm>
            <a:off x="2555190" y="5958082"/>
            <a:ext cx="9438031" cy="717889"/>
            <a:chOff x="2555190" y="5958082"/>
            <a:chExt cx="9438031" cy="717889"/>
          </a:xfrm>
        </p:grpSpPr>
        <p:pic>
          <p:nvPicPr>
            <p:cNvPr id="7" name="Picture 6" descr="A black and white flag with stars in a circle&#10;&#10;Description automatically generated">
              <a:extLst>
                <a:ext uri="{FF2B5EF4-FFF2-40B4-BE49-F238E27FC236}">
                  <a16:creationId xmlns:a16="http://schemas.microsoft.com/office/drawing/2014/main" id="{8EB4989D-3DE4-607B-6CC9-CEEDB7666A9C}"/>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8" name="Straight Connector 7">
              <a:extLst>
                <a:ext uri="{FF2B5EF4-FFF2-40B4-BE49-F238E27FC236}">
                  <a16:creationId xmlns:a16="http://schemas.microsoft.com/office/drawing/2014/main" id="{DDD704D9-D041-A5DF-E43A-897F5B4F80BE}"/>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66286FF7-2F82-BAB7-560C-937D17C967C3}"/>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11435957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_White backgroun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FD29BD4C-B49A-6970-23DF-0C92D2568A76}"/>
              </a:ext>
            </a:extLst>
          </p:cNvPr>
          <p:cNvSpPr>
            <a:spLocks noGrp="1"/>
          </p:cNvSpPr>
          <p:nvPr>
            <p:ph type="pic" idx="1" hasCustomPrompt="1"/>
          </p:nvPr>
        </p:nvSpPr>
        <p:spPr>
          <a:xfrm>
            <a:off x="1190753" y="845648"/>
            <a:ext cx="9810493" cy="51667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it-IT"/>
              <a:t>Click the </a:t>
            </a:r>
            <a:r>
              <a:rPr lang="it-IT" err="1"/>
              <a:t>icon</a:t>
            </a:r>
            <a:r>
              <a:rPr lang="it-IT"/>
              <a:t> to </a:t>
            </a:r>
            <a:r>
              <a:rPr lang="it-IT" err="1"/>
              <a:t>add</a:t>
            </a:r>
            <a:r>
              <a:rPr lang="it-IT"/>
              <a:t> a picture</a:t>
            </a:r>
          </a:p>
        </p:txBody>
      </p:sp>
      <p:sp>
        <p:nvSpPr>
          <p:cNvPr id="7" name="Freeform 2">
            <a:extLst>
              <a:ext uri="{FF2B5EF4-FFF2-40B4-BE49-F238E27FC236}">
                <a16:creationId xmlns:a16="http://schemas.microsoft.com/office/drawing/2014/main" id="{4A079F96-63E6-CB7A-6301-311937159851}"/>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4" name="Group 5">
            <a:extLst>
              <a:ext uri="{FF2B5EF4-FFF2-40B4-BE49-F238E27FC236}">
                <a16:creationId xmlns:a16="http://schemas.microsoft.com/office/drawing/2014/main" id="{A0EAA842-8E82-3205-C780-AE4EA33CB31C}"/>
              </a:ext>
            </a:extLst>
          </p:cNvPr>
          <p:cNvGrpSpPr/>
          <p:nvPr userDrawn="1"/>
        </p:nvGrpSpPr>
        <p:grpSpPr>
          <a:xfrm rot="15211496" flipH="1">
            <a:off x="11734831" y="1733973"/>
            <a:ext cx="1096599" cy="1096599"/>
            <a:chOff x="0" y="0"/>
            <a:chExt cx="812800" cy="812800"/>
          </a:xfrm>
        </p:grpSpPr>
        <p:sp>
          <p:nvSpPr>
            <p:cNvPr id="15" name="Freeform 6">
              <a:extLst>
                <a:ext uri="{FF2B5EF4-FFF2-40B4-BE49-F238E27FC236}">
                  <a16:creationId xmlns:a16="http://schemas.microsoft.com/office/drawing/2014/main" id="{AAEA5514-98DB-E880-74A5-550E3FDD4AFD}"/>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6" name="TextBox 7">
              <a:extLst>
                <a:ext uri="{FF2B5EF4-FFF2-40B4-BE49-F238E27FC236}">
                  <a16:creationId xmlns:a16="http://schemas.microsoft.com/office/drawing/2014/main" id="{D376316F-3885-18A4-B875-D6CADFB1F1FA}"/>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7" name="Group 8">
            <a:extLst>
              <a:ext uri="{FF2B5EF4-FFF2-40B4-BE49-F238E27FC236}">
                <a16:creationId xmlns:a16="http://schemas.microsoft.com/office/drawing/2014/main" id="{8A3A6C31-49A2-2B48-4CAF-BDCEE6A08AA4}"/>
              </a:ext>
            </a:extLst>
          </p:cNvPr>
          <p:cNvGrpSpPr/>
          <p:nvPr userDrawn="1"/>
        </p:nvGrpSpPr>
        <p:grpSpPr>
          <a:xfrm rot="15211496" flipH="1">
            <a:off x="9010036" y="-600189"/>
            <a:ext cx="1176262" cy="1176262"/>
            <a:chOff x="0" y="0"/>
            <a:chExt cx="812800" cy="812800"/>
          </a:xfrm>
        </p:grpSpPr>
        <p:sp>
          <p:nvSpPr>
            <p:cNvPr id="18" name="Freeform 9">
              <a:extLst>
                <a:ext uri="{FF2B5EF4-FFF2-40B4-BE49-F238E27FC236}">
                  <a16:creationId xmlns:a16="http://schemas.microsoft.com/office/drawing/2014/main" id="{6721C66F-9ADE-679B-A144-7A908134316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sp>
          <p:nvSpPr>
            <p:cNvPr id="19" name="TextBox 10">
              <a:extLst>
                <a:ext uri="{FF2B5EF4-FFF2-40B4-BE49-F238E27FC236}">
                  <a16:creationId xmlns:a16="http://schemas.microsoft.com/office/drawing/2014/main" id="{7D31205A-E14B-B664-54DD-50AE4923D70C}"/>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0" name="AutoShape 11">
            <a:extLst>
              <a:ext uri="{FF2B5EF4-FFF2-40B4-BE49-F238E27FC236}">
                <a16:creationId xmlns:a16="http://schemas.microsoft.com/office/drawing/2014/main" id="{308C024C-5F63-C643-3F1C-84A963AB417A}"/>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lang="it-IT"/>
          </a:p>
        </p:txBody>
      </p:sp>
    </p:spTree>
    <p:extLst>
      <p:ext uri="{BB962C8B-B14F-4D97-AF65-F5344CB8AC3E}">
        <p14:creationId xmlns:p14="http://schemas.microsoft.com/office/powerpoint/2010/main" val="27388643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_Blue background">
    <p:bg>
      <p:bgPr>
        <a:solidFill>
          <a:schemeClr val="tx1"/>
        </a:solidFill>
        <a:effectLst/>
      </p:bgPr>
    </p:bg>
    <p:spTree>
      <p:nvGrpSpPr>
        <p:cNvPr id="1" name=""/>
        <p:cNvGrpSpPr/>
        <p:nvPr/>
      </p:nvGrpSpPr>
      <p:grpSpPr>
        <a:xfrm>
          <a:off x="0" y="0"/>
          <a:ext cx="0" cy="0"/>
          <a:chOff x="0" y="0"/>
          <a:chExt cx="0" cy="0"/>
        </a:xfrm>
      </p:grpSpPr>
      <p:pic>
        <p:nvPicPr>
          <p:cNvPr id="8" name="Picture 7" descr="A white text on a black background&#10;&#10;Description automatically generated">
            <a:extLst>
              <a:ext uri="{FF2B5EF4-FFF2-40B4-BE49-F238E27FC236}">
                <a16:creationId xmlns:a16="http://schemas.microsoft.com/office/drawing/2014/main" id="{A5D97982-81B8-1DC3-AB5C-221E0E42FF84}"/>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9" name="Group 8">
            <a:extLst>
              <a:ext uri="{FF2B5EF4-FFF2-40B4-BE49-F238E27FC236}">
                <a16:creationId xmlns:a16="http://schemas.microsoft.com/office/drawing/2014/main" id="{9094B896-C27A-9F20-F973-86B7383DCA55}"/>
              </a:ext>
            </a:extLst>
          </p:cNvPr>
          <p:cNvGrpSpPr/>
          <p:nvPr userDrawn="1"/>
        </p:nvGrpSpPr>
        <p:grpSpPr>
          <a:xfrm>
            <a:off x="2555190" y="5958082"/>
            <a:ext cx="9438031" cy="717889"/>
            <a:chOff x="2555190" y="5958082"/>
            <a:chExt cx="9438031" cy="717889"/>
          </a:xfrm>
        </p:grpSpPr>
        <p:pic>
          <p:nvPicPr>
            <p:cNvPr id="10" name="Picture 9" descr="A black and white flag with stars in a circle&#10;&#10;Description automatically generated">
              <a:extLst>
                <a:ext uri="{FF2B5EF4-FFF2-40B4-BE49-F238E27FC236}">
                  <a16:creationId xmlns:a16="http://schemas.microsoft.com/office/drawing/2014/main" id="{A7BFAA86-AA25-07AD-DECB-0293E9DA545B}"/>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11" name="Straight Connector 10">
              <a:extLst>
                <a:ext uri="{FF2B5EF4-FFF2-40B4-BE49-F238E27FC236}">
                  <a16:creationId xmlns:a16="http://schemas.microsoft.com/office/drawing/2014/main" id="{E8A1168B-C83A-9F29-6037-8F28306FE715}"/>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A21B5F50-7EB1-72F2-6AEC-34F40FC11BB2}"/>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13" name="Picture Placeholder 2">
            <a:extLst>
              <a:ext uri="{FF2B5EF4-FFF2-40B4-BE49-F238E27FC236}">
                <a16:creationId xmlns:a16="http://schemas.microsoft.com/office/drawing/2014/main" id="{5CA18A7F-B781-E48B-38B6-F3BC3FDF2849}"/>
              </a:ext>
            </a:extLst>
          </p:cNvPr>
          <p:cNvSpPr>
            <a:spLocks noGrp="1"/>
          </p:cNvSpPr>
          <p:nvPr>
            <p:ph type="pic" idx="1" hasCustomPrompt="1"/>
          </p:nvPr>
        </p:nvSpPr>
        <p:spPr>
          <a:xfrm>
            <a:off x="1190753" y="845648"/>
            <a:ext cx="9810493" cy="5166704"/>
          </a:xfrm>
        </p:spPr>
        <p:txBody>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Click the </a:t>
            </a:r>
            <a:r>
              <a:rPr lang="it-IT" err="1"/>
              <a:t>icon</a:t>
            </a:r>
            <a:r>
              <a:rPr lang="it-IT"/>
              <a:t> to </a:t>
            </a:r>
            <a:r>
              <a:rPr lang="it-IT" err="1"/>
              <a:t>add</a:t>
            </a:r>
            <a:r>
              <a:rPr lang="it-IT"/>
              <a:t> a picture</a:t>
            </a:r>
          </a:p>
        </p:txBody>
      </p:sp>
      <p:grpSp>
        <p:nvGrpSpPr>
          <p:cNvPr id="14" name="Group 5">
            <a:extLst>
              <a:ext uri="{FF2B5EF4-FFF2-40B4-BE49-F238E27FC236}">
                <a16:creationId xmlns:a16="http://schemas.microsoft.com/office/drawing/2014/main" id="{C909BC9D-A28C-EBB1-B7F1-9029CD3C3187}"/>
              </a:ext>
            </a:extLst>
          </p:cNvPr>
          <p:cNvGrpSpPr/>
          <p:nvPr userDrawn="1"/>
        </p:nvGrpSpPr>
        <p:grpSpPr>
          <a:xfrm rot="15211496" flipH="1">
            <a:off x="11734831" y="1733973"/>
            <a:ext cx="1096599" cy="1096599"/>
            <a:chOff x="0" y="0"/>
            <a:chExt cx="812800" cy="812800"/>
          </a:xfrm>
        </p:grpSpPr>
        <p:sp>
          <p:nvSpPr>
            <p:cNvPr id="15" name="Freeform 6">
              <a:extLst>
                <a:ext uri="{FF2B5EF4-FFF2-40B4-BE49-F238E27FC236}">
                  <a16:creationId xmlns:a16="http://schemas.microsoft.com/office/drawing/2014/main" id="{F8A4D943-2D9C-454D-F780-08F051B1F1DD}"/>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6" name="TextBox 7">
              <a:extLst>
                <a:ext uri="{FF2B5EF4-FFF2-40B4-BE49-F238E27FC236}">
                  <a16:creationId xmlns:a16="http://schemas.microsoft.com/office/drawing/2014/main" id="{417AF71A-C233-D4CE-A7F5-5A8E517CF75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7" name="Group 8">
            <a:extLst>
              <a:ext uri="{FF2B5EF4-FFF2-40B4-BE49-F238E27FC236}">
                <a16:creationId xmlns:a16="http://schemas.microsoft.com/office/drawing/2014/main" id="{CC5FCB2C-4DA0-7D87-48F7-2A56CDF631C6}"/>
              </a:ext>
            </a:extLst>
          </p:cNvPr>
          <p:cNvGrpSpPr/>
          <p:nvPr userDrawn="1"/>
        </p:nvGrpSpPr>
        <p:grpSpPr>
          <a:xfrm rot="15211496" flipH="1">
            <a:off x="9010036" y="-600189"/>
            <a:ext cx="1176262" cy="1176262"/>
            <a:chOff x="0" y="0"/>
            <a:chExt cx="812800" cy="812800"/>
          </a:xfrm>
        </p:grpSpPr>
        <p:sp>
          <p:nvSpPr>
            <p:cNvPr id="18" name="Freeform 9">
              <a:extLst>
                <a:ext uri="{FF2B5EF4-FFF2-40B4-BE49-F238E27FC236}">
                  <a16:creationId xmlns:a16="http://schemas.microsoft.com/office/drawing/2014/main" id="{1778ACAC-9934-3A97-A215-E6D267D841D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sp>
          <p:nvSpPr>
            <p:cNvPr id="19" name="TextBox 10">
              <a:extLst>
                <a:ext uri="{FF2B5EF4-FFF2-40B4-BE49-F238E27FC236}">
                  <a16:creationId xmlns:a16="http://schemas.microsoft.com/office/drawing/2014/main" id="{6E6F3786-5936-7D5E-A27A-DC7E74601034}"/>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20" name="AutoShape 11">
            <a:extLst>
              <a:ext uri="{FF2B5EF4-FFF2-40B4-BE49-F238E27FC236}">
                <a16:creationId xmlns:a16="http://schemas.microsoft.com/office/drawing/2014/main" id="{5B88CDD3-DA12-F462-7DDF-521136F89364}"/>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lang="it-IT"/>
          </a:p>
        </p:txBody>
      </p:sp>
    </p:spTree>
    <p:extLst>
      <p:ext uri="{BB962C8B-B14F-4D97-AF65-F5344CB8AC3E}">
        <p14:creationId xmlns:p14="http://schemas.microsoft.com/office/powerpoint/2010/main" val="29124187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All Content with Caption_White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E81B0-DF0A-4D66-8562-88F3D6D877FA}"/>
              </a:ext>
            </a:extLst>
          </p:cNvPr>
          <p:cNvSpPr>
            <a:spLocks noGrp="1"/>
          </p:cNvSpPr>
          <p:nvPr>
            <p:ph type="title"/>
          </p:nvPr>
        </p:nvSpPr>
        <p:spPr>
          <a:xfrm>
            <a:off x="839788" y="987424"/>
            <a:ext cx="3932237" cy="1069975"/>
          </a:xfrm>
        </p:spPr>
        <p:txBody>
          <a:bodyPr anchor="b"/>
          <a:lstStyle>
            <a:lvl1pPr>
              <a:defRPr sz="3200"/>
            </a:lvl1pPr>
          </a:lstStyle>
          <a:p>
            <a:r>
              <a:rPr lang="en-GB"/>
              <a:t>Click to edit Master title style</a:t>
            </a:r>
            <a:endParaRPr lang="it-IT"/>
          </a:p>
        </p:txBody>
      </p:sp>
      <p:sp>
        <p:nvSpPr>
          <p:cNvPr id="3" name="Content Placeholder 2">
            <a:extLst>
              <a:ext uri="{FF2B5EF4-FFF2-40B4-BE49-F238E27FC236}">
                <a16:creationId xmlns:a16="http://schemas.microsoft.com/office/drawing/2014/main" id="{3BD89A63-4A33-D942-962F-76D315DEE5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Text Placeholder 3">
            <a:extLst>
              <a:ext uri="{FF2B5EF4-FFF2-40B4-BE49-F238E27FC236}">
                <a16:creationId xmlns:a16="http://schemas.microsoft.com/office/drawing/2014/main" id="{19C79DF6-B015-4D8F-130F-A5D13A226B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grpSp>
        <p:nvGrpSpPr>
          <p:cNvPr id="8" name="Group 7">
            <a:extLst>
              <a:ext uri="{FF2B5EF4-FFF2-40B4-BE49-F238E27FC236}">
                <a16:creationId xmlns:a16="http://schemas.microsoft.com/office/drawing/2014/main" id="{F815A792-2F6C-126E-F53A-DBD1012CEC44}"/>
              </a:ext>
            </a:extLst>
          </p:cNvPr>
          <p:cNvGrpSpPr/>
          <p:nvPr userDrawn="1"/>
        </p:nvGrpSpPr>
        <p:grpSpPr>
          <a:xfrm>
            <a:off x="2555190" y="5958082"/>
            <a:ext cx="9438030" cy="716282"/>
            <a:chOff x="2555190" y="5958082"/>
            <a:chExt cx="9438030" cy="716282"/>
          </a:xfrm>
        </p:grpSpPr>
        <p:sp>
          <p:nvSpPr>
            <p:cNvPr id="9" name="Freeform 9">
              <a:extLst>
                <a:ext uri="{FF2B5EF4-FFF2-40B4-BE49-F238E27FC236}">
                  <a16:creationId xmlns:a16="http://schemas.microsoft.com/office/drawing/2014/main" id="{BA72D44B-475B-5FB4-B34B-19C737A480FC}"/>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2"/>
              <a:stretch>
                <a:fillRect/>
              </a:stretch>
            </a:blipFill>
          </p:spPr>
          <p:txBody>
            <a:bodyPr/>
            <a:lstStyle/>
            <a:p>
              <a:endParaRPr lang="it-IT"/>
            </a:p>
          </p:txBody>
        </p:sp>
        <p:cxnSp>
          <p:nvCxnSpPr>
            <p:cNvPr id="10" name="Straight Connector 9">
              <a:extLst>
                <a:ext uri="{FF2B5EF4-FFF2-40B4-BE49-F238E27FC236}">
                  <a16:creationId xmlns:a16="http://schemas.microsoft.com/office/drawing/2014/main" id="{01C2FFCB-B69F-32F7-D98E-71B3DEF898CA}"/>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B252FC14-D2ED-14EE-D1ED-21DAE79DD6A0}"/>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12" name="Freeform 2">
            <a:extLst>
              <a:ext uri="{FF2B5EF4-FFF2-40B4-BE49-F238E27FC236}">
                <a16:creationId xmlns:a16="http://schemas.microsoft.com/office/drawing/2014/main" id="{9027C6CF-07AF-9A94-4FD0-2F1F8D7E6804}"/>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3"/>
            <a:stretch>
              <a:fillRect/>
            </a:stretch>
          </a:blipFill>
        </p:spPr>
        <p:txBody>
          <a:bodyPr/>
          <a:lstStyle/>
          <a:p>
            <a:endParaRPr lang="it-IT"/>
          </a:p>
        </p:txBody>
      </p:sp>
    </p:spTree>
    <p:extLst>
      <p:ext uri="{BB962C8B-B14F-4D97-AF65-F5344CB8AC3E}">
        <p14:creationId xmlns:p14="http://schemas.microsoft.com/office/powerpoint/2010/main" val="16881697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All Content with Caption_Blue Backgroun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E81B0-DF0A-4D66-8562-88F3D6D877FA}"/>
              </a:ext>
            </a:extLst>
          </p:cNvPr>
          <p:cNvSpPr>
            <a:spLocks noGrp="1"/>
          </p:cNvSpPr>
          <p:nvPr>
            <p:ph type="title"/>
          </p:nvPr>
        </p:nvSpPr>
        <p:spPr>
          <a:xfrm>
            <a:off x="839788" y="987424"/>
            <a:ext cx="3932237" cy="1069975"/>
          </a:xfrm>
        </p:spPr>
        <p:txBody>
          <a:bodyPr anchor="b"/>
          <a:lstStyle>
            <a:lvl1pPr>
              <a:defRPr sz="3200">
                <a:solidFill>
                  <a:schemeClr val="bg1"/>
                </a:solidFill>
              </a:defRPr>
            </a:lvl1pPr>
          </a:lstStyle>
          <a:p>
            <a:r>
              <a:rPr lang="en-GB"/>
              <a:t>Click to edit Master title style</a:t>
            </a:r>
            <a:endParaRPr lang="it-IT"/>
          </a:p>
        </p:txBody>
      </p:sp>
      <p:sp>
        <p:nvSpPr>
          <p:cNvPr id="3" name="Content Placeholder 2">
            <a:extLst>
              <a:ext uri="{FF2B5EF4-FFF2-40B4-BE49-F238E27FC236}">
                <a16:creationId xmlns:a16="http://schemas.microsoft.com/office/drawing/2014/main" id="{3BD89A63-4A33-D942-962F-76D315DEE5F8}"/>
              </a:ext>
            </a:extLst>
          </p:cNvPr>
          <p:cNvSpPr>
            <a:spLocks noGrp="1"/>
          </p:cNvSpPr>
          <p:nvPr>
            <p:ph idx="1"/>
          </p:nvPr>
        </p:nvSpPr>
        <p:spPr>
          <a:xfrm>
            <a:off x="5183188" y="987425"/>
            <a:ext cx="6172200" cy="4873625"/>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Text Placeholder 3">
            <a:extLst>
              <a:ext uri="{FF2B5EF4-FFF2-40B4-BE49-F238E27FC236}">
                <a16:creationId xmlns:a16="http://schemas.microsoft.com/office/drawing/2014/main" id="{19C79DF6-B015-4D8F-130F-A5D13A226B28}"/>
              </a:ext>
            </a:extLst>
          </p:cNvPr>
          <p:cNvSpPr>
            <a:spLocks noGrp="1"/>
          </p:cNvSpPr>
          <p:nvPr>
            <p:ph type="body" sz="half" idx="2"/>
          </p:nvPr>
        </p:nvSpPr>
        <p:spPr>
          <a:xfrm>
            <a:off x="839788" y="2057400"/>
            <a:ext cx="3932237" cy="381158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pic>
        <p:nvPicPr>
          <p:cNvPr id="5" name="Picture 4" descr="A white text on a black background&#10;&#10;Description automatically generated">
            <a:extLst>
              <a:ext uri="{FF2B5EF4-FFF2-40B4-BE49-F238E27FC236}">
                <a16:creationId xmlns:a16="http://schemas.microsoft.com/office/drawing/2014/main" id="{F4571D3E-7681-6095-6157-0F124D5AD501}"/>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6" name="Group 5">
            <a:extLst>
              <a:ext uri="{FF2B5EF4-FFF2-40B4-BE49-F238E27FC236}">
                <a16:creationId xmlns:a16="http://schemas.microsoft.com/office/drawing/2014/main" id="{42A588B8-B3C1-5194-3022-92B20013B524}"/>
              </a:ext>
            </a:extLst>
          </p:cNvPr>
          <p:cNvGrpSpPr/>
          <p:nvPr userDrawn="1"/>
        </p:nvGrpSpPr>
        <p:grpSpPr>
          <a:xfrm>
            <a:off x="2555190" y="5958082"/>
            <a:ext cx="9438031" cy="717889"/>
            <a:chOff x="2555190" y="5958082"/>
            <a:chExt cx="9438031" cy="717889"/>
          </a:xfrm>
        </p:grpSpPr>
        <p:pic>
          <p:nvPicPr>
            <p:cNvPr id="7" name="Picture 6" descr="A black and white flag with stars in a circle&#10;&#10;Description automatically generated">
              <a:extLst>
                <a:ext uri="{FF2B5EF4-FFF2-40B4-BE49-F238E27FC236}">
                  <a16:creationId xmlns:a16="http://schemas.microsoft.com/office/drawing/2014/main" id="{EE8BCBDE-D4CE-23EA-8850-C6CF6654887B}"/>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13" name="Straight Connector 12">
              <a:extLst>
                <a:ext uri="{FF2B5EF4-FFF2-40B4-BE49-F238E27FC236}">
                  <a16:creationId xmlns:a16="http://schemas.microsoft.com/office/drawing/2014/main" id="{FC6FA055-175C-BE32-F63C-20D9DA31844B}"/>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135791F2-893D-4A10-B2F2-E691FAB68B4A}"/>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35581545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Slide_White Background">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50F1FA2B-447B-ABF8-1AC6-B828ADFF7681}"/>
              </a:ext>
            </a:extLst>
          </p:cNvPr>
          <p:cNvSpPr/>
          <p:nvPr userDrawn="1"/>
        </p:nvSpPr>
        <p:spPr>
          <a:xfrm>
            <a:off x="197320" y="184788"/>
            <a:ext cx="3543501" cy="870431"/>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34" name="Group 33">
            <a:extLst>
              <a:ext uri="{FF2B5EF4-FFF2-40B4-BE49-F238E27FC236}">
                <a16:creationId xmlns:a16="http://schemas.microsoft.com/office/drawing/2014/main" id="{BDEA0543-19E2-4029-3D4A-0F4A26A2C60F}"/>
              </a:ext>
            </a:extLst>
          </p:cNvPr>
          <p:cNvGrpSpPr/>
          <p:nvPr userDrawn="1"/>
        </p:nvGrpSpPr>
        <p:grpSpPr>
          <a:xfrm rot="10800000">
            <a:off x="9468640" y="-1138910"/>
            <a:ext cx="3511597" cy="5806731"/>
            <a:chOff x="-1043880" y="1901286"/>
            <a:chExt cx="3511597" cy="5806731"/>
          </a:xfrm>
        </p:grpSpPr>
        <p:sp>
          <p:nvSpPr>
            <p:cNvPr id="12" name="AutoShape 11">
              <a:extLst>
                <a:ext uri="{FF2B5EF4-FFF2-40B4-BE49-F238E27FC236}">
                  <a16:creationId xmlns:a16="http://schemas.microsoft.com/office/drawing/2014/main" id="{DDA0C904-C428-6D88-BF49-06E82AA78BDC}"/>
                </a:ext>
              </a:extLst>
            </p:cNvPr>
            <p:cNvSpPr/>
            <p:nvPr userDrawn="1"/>
          </p:nvSpPr>
          <p:spPr>
            <a:xfrm flipH="1" flipV="1">
              <a:off x="273284" y="3349339"/>
              <a:ext cx="1931546" cy="1597424"/>
            </a:xfrm>
            <a:prstGeom prst="line">
              <a:avLst/>
            </a:prstGeom>
            <a:ln w="142875" cap="flat">
              <a:solidFill>
                <a:srgbClr val="0E145D"/>
              </a:solidFill>
              <a:prstDash val="solid"/>
              <a:headEnd type="none" w="sm" len="sm"/>
              <a:tailEnd type="none" w="sm" len="sm"/>
            </a:ln>
          </p:spPr>
          <p:txBody>
            <a:bodyPr/>
            <a:lstStyle/>
            <a:p>
              <a:endParaRPr lang="it-IT"/>
            </a:p>
          </p:txBody>
        </p:sp>
        <p:sp>
          <p:nvSpPr>
            <p:cNvPr id="13" name="AutoShape 12">
              <a:extLst>
                <a:ext uri="{FF2B5EF4-FFF2-40B4-BE49-F238E27FC236}">
                  <a16:creationId xmlns:a16="http://schemas.microsoft.com/office/drawing/2014/main" id="{368E5200-4103-E43E-9484-EF5782374B93}"/>
                </a:ext>
              </a:extLst>
            </p:cNvPr>
            <p:cNvSpPr/>
            <p:nvPr userDrawn="1"/>
          </p:nvSpPr>
          <p:spPr>
            <a:xfrm flipV="1">
              <a:off x="1428046" y="4993684"/>
              <a:ext cx="415156" cy="1514123"/>
            </a:xfrm>
            <a:prstGeom prst="line">
              <a:avLst/>
            </a:prstGeom>
            <a:ln w="142875" cap="flat">
              <a:solidFill>
                <a:srgbClr val="0E145D"/>
              </a:solidFill>
              <a:prstDash val="solid"/>
              <a:headEnd type="none" w="sm" len="sm"/>
              <a:tailEnd type="none" w="sm" len="sm"/>
            </a:ln>
          </p:spPr>
          <p:txBody>
            <a:bodyPr/>
            <a:lstStyle/>
            <a:p>
              <a:endParaRPr lang="it-IT"/>
            </a:p>
          </p:txBody>
        </p:sp>
        <p:sp>
          <p:nvSpPr>
            <p:cNvPr id="14" name="Freeform 6">
              <a:extLst>
                <a:ext uri="{FF2B5EF4-FFF2-40B4-BE49-F238E27FC236}">
                  <a16:creationId xmlns:a16="http://schemas.microsoft.com/office/drawing/2014/main" id="{2E2F0C67-CAB8-1DE9-D405-E967A8283938}"/>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sp>
          <p:nvSpPr>
            <p:cNvPr id="15" name="Freeform 6">
              <a:extLst>
                <a:ext uri="{FF2B5EF4-FFF2-40B4-BE49-F238E27FC236}">
                  <a16:creationId xmlns:a16="http://schemas.microsoft.com/office/drawing/2014/main" id="{4B4EA801-2BCF-483E-74E0-67ED215E3FCA}"/>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6" name="Freeform 6">
              <a:extLst>
                <a:ext uri="{FF2B5EF4-FFF2-40B4-BE49-F238E27FC236}">
                  <a16:creationId xmlns:a16="http://schemas.microsoft.com/office/drawing/2014/main" id="{7DAD4751-6DD9-4BB9-702B-98C42D272C7B}"/>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grpSp>
      <p:grpSp>
        <p:nvGrpSpPr>
          <p:cNvPr id="35" name="Group 34">
            <a:extLst>
              <a:ext uri="{FF2B5EF4-FFF2-40B4-BE49-F238E27FC236}">
                <a16:creationId xmlns:a16="http://schemas.microsoft.com/office/drawing/2014/main" id="{D0CAE36E-D1F6-B055-694E-3749DE7320BD}"/>
              </a:ext>
            </a:extLst>
          </p:cNvPr>
          <p:cNvGrpSpPr/>
          <p:nvPr userDrawn="1"/>
        </p:nvGrpSpPr>
        <p:grpSpPr>
          <a:xfrm rot="10800000">
            <a:off x="-570705" y="4667821"/>
            <a:ext cx="3165373" cy="2927471"/>
            <a:chOff x="9410171" y="-775652"/>
            <a:chExt cx="3165373" cy="2927471"/>
          </a:xfrm>
        </p:grpSpPr>
        <p:sp>
          <p:nvSpPr>
            <p:cNvPr id="17" name="AutoShape 11">
              <a:extLst>
                <a:ext uri="{FF2B5EF4-FFF2-40B4-BE49-F238E27FC236}">
                  <a16:creationId xmlns:a16="http://schemas.microsoft.com/office/drawing/2014/main" id="{0FCB4AF6-CC92-93AE-F972-AAA8C470EFB3}"/>
                </a:ext>
              </a:extLst>
            </p:cNvPr>
            <p:cNvSpPr/>
            <p:nvPr userDrawn="1"/>
          </p:nvSpPr>
          <p:spPr>
            <a:xfrm flipH="1" flipV="1">
              <a:off x="10381111" y="210723"/>
              <a:ext cx="1931546" cy="1597424"/>
            </a:xfrm>
            <a:prstGeom prst="line">
              <a:avLst/>
            </a:prstGeom>
            <a:ln w="142875" cap="flat">
              <a:solidFill>
                <a:srgbClr val="0E145D"/>
              </a:solidFill>
              <a:prstDash val="solid"/>
              <a:headEnd type="none" w="sm" len="sm"/>
              <a:tailEnd type="none" w="sm" len="sm"/>
            </a:ln>
          </p:spPr>
          <p:txBody>
            <a:bodyPr/>
            <a:lstStyle/>
            <a:p>
              <a:endParaRPr lang="it-IT"/>
            </a:p>
          </p:txBody>
        </p:sp>
        <p:sp>
          <p:nvSpPr>
            <p:cNvPr id="18" name="Freeform 6">
              <a:extLst>
                <a:ext uri="{FF2B5EF4-FFF2-40B4-BE49-F238E27FC236}">
                  <a16:creationId xmlns:a16="http://schemas.microsoft.com/office/drawing/2014/main" id="{222EFE2F-3EC5-B77A-4FEF-A18BE022799E}"/>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19" name="Freeform 6">
              <a:extLst>
                <a:ext uri="{FF2B5EF4-FFF2-40B4-BE49-F238E27FC236}">
                  <a16:creationId xmlns:a16="http://schemas.microsoft.com/office/drawing/2014/main" id="{836929CE-1082-8F3F-6C24-B9C74AB71FB5}"/>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lang="it-IT"/>
            </a:p>
          </p:txBody>
        </p:sp>
      </p:grpSp>
      <p:grpSp>
        <p:nvGrpSpPr>
          <p:cNvPr id="20" name="Group 19">
            <a:extLst>
              <a:ext uri="{FF2B5EF4-FFF2-40B4-BE49-F238E27FC236}">
                <a16:creationId xmlns:a16="http://schemas.microsoft.com/office/drawing/2014/main" id="{CE3DACBA-A4AA-DA9D-A98F-22382DFD4CDB}"/>
              </a:ext>
            </a:extLst>
          </p:cNvPr>
          <p:cNvGrpSpPr/>
          <p:nvPr userDrawn="1"/>
        </p:nvGrpSpPr>
        <p:grpSpPr>
          <a:xfrm>
            <a:off x="2555190" y="5958082"/>
            <a:ext cx="9438030" cy="716282"/>
            <a:chOff x="2555190" y="5958082"/>
            <a:chExt cx="9438030" cy="716282"/>
          </a:xfrm>
        </p:grpSpPr>
        <p:sp>
          <p:nvSpPr>
            <p:cNvPr id="21" name="Freeform 9">
              <a:extLst>
                <a:ext uri="{FF2B5EF4-FFF2-40B4-BE49-F238E27FC236}">
                  <a16:creationId xmlns:a16="http://schemas.microsoft.com/office/drawing/2014/main" id="{4D269BE0-44EB-B128-99B5-BB87E64C02D2}"/>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29" name="Straight Connector 28">
              <a:extLst>
                <a:ext uri="{FF2B5EF4-FFF2-40B4-BE49-F238E27FC236}">
                  <a16:creationId xmlns:a16="http://schemas.microsoft.com/office/drawing/2014/main" id="{8A6D4F1F-B417-5D53-B0AB-4C09B2A4C221}"/>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33" name="TextBox 32">
              <a:extLst>
                <a:ext uri="{FF2B5EF4-FFF2-40B4-BE49-F238E27FC236}">
                  <a16:creationId xmlns:a16="http://schemas.microsoft.com/office/drawing/2014/main" id="{A6CD6B75-6F0E-028B-16C7-AA999CF1BE3B}"/>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36" name="TextBox 35">
            <a:extLst>
              <a:ext uri="{FF2B5EF4-FFF2-40B4-BE49-F238E27FC236}">
                <a16:creationId xmlns:a16="http://schemas.microsoft.com/office/drawing/2014/main" id="{66561496-ED07-FDAF-445E-69B26494CF01}"/>
              </a:ext>
            </a:extLst>
          </p:cNvPr>
          <p:cNvSpPr txBox="1"/>
          <p:nvPr userDrawn="1"/>
        </p:nvSpPr>
        <p:spPr>
          <a:xfrm>
            <a:off x="1623728" y="2355354"/>
            <a:ext cx="3989672" cy="707886"/>
          </a:xfrm>
          <a:prstGeom prst="rect">
            <a:avLst/>
          </a:prstGeom>
          <a:noFill/>
        </p:spPr>
        <p:txBody>
          <a:bodyPr wrap="square" rtlCol="0">
            <a:spAutoFit/>
          </a:bodyPr>
          <a:lstStyle/>
          <a:p>
            <a:r>
              <a:rPr lang="it-IT" sz="4000" b="1"/>
              <a:t>Thank </a:t>
            </a:r>
            <a:r>
              <a:rPr lang="it-IT" sz="4000" b="1" err="1"/>
              <a:t>you</a:t>
            </a:r>
            <a:r>
              <a:rPr lang="it-IT" sz="4000" b="1"/>
              <a:t>!</a:t>
            </a:r>
          </a:p>
        </p:txBody>
      </p:sp>
      <p:sp>
        <p:nvSpPr>
          <p:cNvPr id="37" name="TextBox 36">
            <a:extLst>
              <a:ext uri="{FF2B5EF4-FFF2-40B4-BE49-F238E27FC236}">
                <a16:creationId xmlns:a16="http://schemas.microsoft.com/office/drawing/2014/main" id="{FD97052A-91FE-C110-6961-519DED43AB72}"/>
              </a:ext>
            </a:extLst>
          </p:cNvPr>
          <p:cNvSpPr txBox="1"/>
          <p:nvPr userDrawn="1"/>
        </p:nvSpPr>
        <p:spPr>
          <a:xfrm>
            <a:off x="1623727" y="3066554"/>
            <a:ext cx="8469427" cy="400110"/>
          </a:xfrm>
          <a:prstGeom prst="rect">
            <a:avLst/>
          </a:prstGeom>
          <a:noFill/>
        </p:spPr>
        <p:txBody>
          <a:bodyPr wrap="square" rtlCol="0">
            <a:spAutoFit/>
          </a:bodyPr>
          <a:lstStyle/>
          <a:p>
            <a:r>
              <a:rPr lang="it-IT" sz="2000" b="0" i="0">
                <a:latin typeface="Poppins ExtraLight" pitchFamily="2" charset="77"/>
                <a:cs typeface="Poppins ExtraLight" pitchFamily="2" charset="77"/>
              </a:rPr>
              <a:t>Follow the </a:t>
            </a:r>
            <a:r>
              <a:rPr lang="it-IT" sz="2000" b="0" i="0" err="1">
                <a:latin typeface="Poppins ExtraLight" pitchFamily="2" charset="77"/>
                <a:cs typeface="Poppins ExtraLight" pitchFamily="2" charset="77"/>
              </a:rPr>
              <a:t>SpaceSUITE</a:t>
            </a:r>
            <a:r>
              <a:rPr lang="it-IT" sz="2000" b="0" i="0">
                <a:latin typeface="Poppins ExtraLight" pitchFamily="2" charset="77"/>
                <a:cs typeface="Poppins ExtraLight" pitchFamily="2" charset="77"/>
              </a:rPr>
              <a:t> Project on:</a:t>
            </a:r>
          </a:p>
        </p:txBody>
      </p:sp>
      <p:sp>
        <p:nvSpPr>
          <p:cNvPr id="42" name="TextBox 41">
            <a:extLst>
              <a:ext uri="{FF2B5EF4-FFF2-40B4-BE49-F238E27FC236}">
                <a16:creationId xmlns:a16="http://schemas.microsoft.com/office/drawing/2014/main" id="{21F2B2F8-AE07-F86B-0987-5AA2EB82D083}"/>
              </a:ext>
            </a:extLst>
          </p:cNvPr>
          <p:cNvSpPr txBox="1"/>
          <p:nvPr userDrawn="1"/>
        </p:nvSpPr>
        <p:spPr>
          <a:xfrm>
            <a:off x="6680656" y="4117045"/>
            <a:ext cx="3606800" cy="307777"/>
          </a:xfrm>
          <a:prstGeom prst="rect">
            <a:avLst/>
          </a:prstGeom>
          <a:noFill/>
        </p:spPr>
        <p:txBody>
          <a:bodyPr wrap="square" rtlCol="0">
            <a:spAutoFit/>
          </a:bodyPr>
          <a:lstStyle/>
          <a:p>
            <a:r>
              <a:rPr lang="en-GB" sz="1400" b="0" i="0">
                <a:solidFill>
                  <a:srgbClr val="0E145D"/>
                </a:solidFill>
                <a:effectLst/>
                <a:latin typeface="+mj-lt"/>
              </a:rPr>
              <a:t>@</a:t>
            </a:r>
            <a:r>
              <a:rPr lang="en-GB" sz="1400" b="0" i="0" err="1">
                <a:solidFill>
                  <a:srgbClr val="0E145D"/>
                </a:solidFill>
                <a:effectLst/>
                <a:latin typeface="+mj-lt"/>
              </a:rPr>
              <a:t>Spacesuite_eu</a:t>
            </a:r>
            <a:endParaRPr lang="en-GB" sz="1400">
              <a:solidFill>
                <a:srgbClr val="0E145D"/>
              </a:solidFill>
              <a:effectLst/>
              <a:latin typeface="+mj-lt"/>
            </a:endParaRPr>
          </a:p>
        </p:txBody>
      </p:sp>
      <p:pic>
        <p:nvPicPr>
          <p:cNvPr id="44" name="Picture 43" descr="A blue and black logo&#10;&#10;Description automatically generated">
            <a:extLst>
              <a:ext uri="{FF2B5EF4-FFF2-40B4-BE49-F238E27FC236}">
                <a16:creationId xmlns:a16="http://schemas.microsoft.com/office/drawing/2014/main" id="{9D93DE39-A410-6074-02C9-1E9A5143040A}"/>
              </a:ext>
            </a:extLst>
          </p:cNvPr>
          <p:cNvPicPr>
            <a:picLocks noChangeAspect="1"/>
          </p:cNvPicPr>
          <p:nvPr userDrawn="1"/>
        </p:nvPicPr>
        <p:blipFill>
          <a:blip r:embed="rId4"/>
          <a:stretch>
            <a:fillRect/>
          </a:stretch>
        </p:blipFill>
        <p:spPr>
          <a:xfrm>
            <a:off x="6277946" y="4108132"/>
            <a:ext cx="328569" cy="313981"/>
          </a:xfrm>
          <a:prstGeom prst="rect">
            <a:avLst/>
          </a:prstGeom>
        </p:spPr>
      </p:pic>
      <p:sp>
        <p:nvSpPr>
          <p:cNvPr id="41" name="TextBox 40">
            <a:extLst>
              <a:ext uri="{FF2B5EF4-FFF2-40B4-BE49-F238E27FC236}">
                <a16:creationId xmlns:a16="http://schemas.microsoft.com/office/drawing/2014/main" id="{EF86EC63-7666-A386-0C44-C055066A1123}"/>
              </a:ext>
            </a:extLst>
          </p:cNvPr>
          <p:cNvSpPr txBox="1"/>
          <p:nvPr userDrawn="1"/>
        </p:nvSpPr>
        <p:spPr>
          <a:xfrm>
            <a:off x="6680656" y="3594804"/>
            <a:ext cx="3606800" cy="307777"/>
          </a:xfrm>
          <a:prstGeom prst="rect">
            <a:avLst/>
          </a:prstGeom>
          <a:noFill/>
        </p:spPr>
        <p:txBody>
          <a:bodyPr wrap="square" rtlCol="0">
            <a:spAutoFit/>
          </a:bodyPr>
          <a:lstStyle/>
          <a:p>
            <a:r>
              <a:rPr lang="en-GB" sz="1400" b="0" i="0">
                <a:solidFill>
                  <a:srgbClr val="0E145D"/>
                </a:solidFill>
                <a:effectLst/>
                <a:latin typeface="+mj-lt"/>
              </a:rPr>
              <a:t>@</a:t>
            </a:r>
            <a:r>
              <a:rPr lang="en-GB" sz="1400" b="0" i="0" err="1">
                <a:solidFill>
                  <a:srgbClr val="0E145D"/>
                </a:solidFill>
                <a:effectLst/>
                <a:latin typeface="+mj-lt"/>
              </a:rPr>
              <a:t>Spacesuiteproject</a:t>
            </a:r>
            <a:endParaRPr lang="en-GB" sz="1400">
              <a:solidFill>
                <a:srgbClr val="0E145D"/>
              </a:solidFill>
              <a:effectLst/>
              <a:latin typeface="+mj-lt"/>
            </a:endParaRPr>
          </a:p>
        </p:txBody>
      </p:sp>
      <p:pic>
        <p:nvPicPr>
          <p:cNvPr id="47" name="Picture 46" descr="A blue cross on a black background&#10;&#10;Description automatically generated">
            <a:extLst>
              <a:ext uri="{FF2B5EF4-FFF2-40B4-BE49-F238E27FC236}">
                <a16:creationId xmlns:a16="http://schemas.microsoft.com/office/drawing/2014/main" id="{85E18086-39CA-71E7-4C96-83FB09646F5E}"/>
              </a:ext>
            </a:extLst>
          </p:cNvPr>
          <p:cNvPicPr>
            <a:picLocks noChangeAspect="1"/>
          </p:cNvPicPr>
          <p:nvPr userDrawn="1"/>
        </p:nvPicPr>
        <p:blipFill>
          <a:blip r:embed="rId5"/>
          <a:stretch>
            <a:fillRect/>
          </a:stretch>
        </p:blipFill>
        <p:spPr>
          <a:xfrm>
            <a:off x="6359659" y="3597969"/>
            <a:ext cx="159534" cy="307269"/>
          </a:xfrm>
          <a:prstGeom prst="rect">
            <a:avLst/>
          </a:prstGeom>
        </p:spPr>
      </p:pic>
      <p:sp>
        <p:nvSpPr>
          <p:cNvPr id="39" name="TextBox 38">
            <a:extLst>
              <a:ext uri="{FF2B5EF4-FFF2-40B4-BE49-F238E27FC236}">
                <a16:creationId xmlns:a16="http://schemas.microsoft.com/office/drawing/2014/main" id="{5BA10B64-0CA2-AA36-4B59-5FE475135EA4}"/>
              </a:ext>
            </a:extLst>
          </p:cNvPr>
          <p:cNvSpPr txBox="1"/>
          <p:nvPr userDrawn="1"/>
        </p:nvSpPr>
        <p:spPr>
          <a:xfrm>
            <a:off x="6680656" y="3066554"/>
            <a:ext cx="3606800" cy="307777"/>
          </a:xfrm>
          <a:prstGeom prst="rect">
            <a:avLst/>
          </a:prstGeom>
          <a:noFill/>
        </p:spPr>
        <p:txBody>
          <a:bodyPr wrap="square" rtlCol="0">
            <a:spAutoFit/>
          </a:bodyPr>
          <a:lstStyle/>
          <a:p>
            <a:r>
              <a:rPr lang="en-GB" sz="1400" b="0" i="0">
                <a:solidFill>
                  <a:srgbClr val="0E145D"/>
                </a:solidFill>
                <a:effectLst/>
                <a:latin typeface="+mj-lt"/>
              </a:rPr>
              <a:t>@</a:t>
            </a:r>
            <a:r>
              <a:rPr lang="en-GB" sz="1400" b="0" i="0" err="1">
                <a:solidFill>
                  <a:srgbClr val="0E145D"/>
                </a:solidFill>
                <a:effectLst/>
                <a:latin typeface="+mj-lt"/>
              </a:rPr>
              <a:t>SpaceSUITE_eu</a:t>
            </a:r>
            <a:endParaRPr lang="en-GB" sz="1400">
              <a:solidFill>
                <a:srgbClr val="0E145D"/>
              </a:solidFill>
              <a:effectLst/>
              <a:latin typeface="+mj-lt"/>
            </a:endParaRPr>
          </a:p>
        </p:txBody>
      </p:sp>
      <p:pic>
        <p:nvPicPr>
          <p:cNvPr id="49" name="Picture 48" descr="A blue x on a black background&#10;&#10;Description automatically generated">
            <a:extLst>
              <a:ext uri="{FF2B5EF4-FFF2-40B4-BE49-F238E27FC236}">
                <a16:creationId xmlns:a16="http://schemas.microsoft.com/office/drawing/2014/main" id="{947F6496-E0C2-9CA3-FEC0-BC541136B746}"/>
              </a:ext>
            </a:extLst>
          </p:cNvPr>
          <p:cNvPicPr>
            <a:picLocks noChangeAspect="1"/>
          </p:cNvPicPr>
          <p:nvPr userDrawn="1"/>
        </p:nvPicPr>
        <p:blipFill>
          <a:blip r:embed="rId6"/>
          <a:stretch>
            <a:fillRect/>
          </a:stretch>
        </p:blipFill>
        <p:spPr>
          <a:xfrm>
            <a:off x="6275141" y="3069875"/>
            <a:ext cx="328569" cy="307562"/>
          </a:xfrm>
          <a:prstGeom prst="rect">
            <a:avLst/>
          </a:prstGeom>
        </p:spPr>
      </p:pic>
      <p:sp>
        <p:nvSpPr>
          <p:cNvPr id="51" name="TextBox 50">
            <a:hlinkClick r:id="rId7"/>
            <a:extLst>
              <a:ext uri="{FF2B5EF4-FFF2-40B4-BE49-F238E27FC236}">
                <a16:creationId xmlns:a16="http://schemas.microsoft.com/office/drawing/2014/main" id="{D91F6A90-EE14-1F89-CB04-2D6BC061A7F7}"/>
              </a:ext>
            </a:extLst>
          </p:cNvPr>
          <p:cNvSpPr txBox="1"/>
          <p:nvPr userDrawn="1"/>
        </p:nvSpPr>
        <p:spPr>
          <a:xfrm>
            <a:off x="1554715" y="4650305"/>
            <a:ext cx="8469427" cy="400110"/>
          </a:xfrm>
          <a:prstGeom prst="rect">
            <a:avLst/>
          </a:prstGeom>
          <a:noFill/>
        </p:spPr>
        <p:txBody>
          <a:bodyPr wrap="square" rtlCol="0">
            <a:spAutoFit/>
          </a:bodyPr>
          <a:lstStyle/>
          <a:p>
            <a:r>
              <a:rPr lang="it-IT" sz="2000" b="0" i="0">
                <a:latin typeface="Poppins ExtraLight" pitchFamily="2" charset="77"/>
                <a:cs typeface="Poppins ExtraLight" pitchFamily="2" charset="77"/>
              </a:rPr>
              <a:t>For more information:                           </a:t>
            </a:r>
            <a:r>
              <a:rPr lang="it-IT" sz="2000" b="0" err="1"/>
              <a:t>www.spacesuite-project.eu</a:t>
            </a:r>
            <a:endParaRPr lang="it-IT" sz="2000" b="0"/>
          </a:p>
        </p:txBody>
      </p:sp>
    </p:spTree>
    <p:extLst>
      <p:ext uri="{BB962C8B-B14F-4D97-AF65-F5344CB8AC3E}">
        <p14:creationId xmlns:p14="http://schemas.microsoft.com/office/powerpoint/2010/main" val="42303849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losing Slide_Blue Background">
    <p:bg>
      <p:bgPr>
        <a:solidFill>
          <a:schemeClr val="tx1"/>
        </a:solidFill>
        <a:effectLst/>
      </p:bgPr>
    </p:bg>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BDEA0543-19E2-4029-3D4A-0F4A26A2C60F}"/>
              </a:ext>
            </a:extLst>
          </p:cNvPr>
          <p:cNvGrpSpPr/>
          <p:nvPr userDrawn="1"/>
        </p:nvGrpSpPr>
        <p:grpSpPr>
          <a:xfrm rot="10800000">
            <a:off x="9468640" y="-1138910"/>
            <a:ext cx="3511597" cy="5806731"/>
            <a:chOff x="-1043880" y="1901286"/>
            <a:chExt cx="3511597" cy="5806731"/>
          </a:xfrm>
        </p:grpSpPr>
        <p:sp>
          <p:nvSpPr>
            <p:cNvPr id="12" name="AutoShape 11">
              <a:extLst>
                <a:ext uri="{FF2B5EF4-FFF2-40B4-BE49-F238E27FC236}">
                  <a16:creationId xmlns:a16="http://schemas.microsoft.com/office/drawing/2014/main" id="{DDA0C904-C428-6D88-BF49-06E82AA78BDC}"/>
                </a:ext>
              </a:extLst>
            </p:cNvPr>
            <p:cNvSpPr/>
            <p:nvPr userDrawn="1"/>
          </p:nvSpPr>
          <p:spPr>
            <a:xfrm flipH="1" flipV="1">
              <a:off x="273284" y="3349339"/>
              <a:ext cx="1931546" cy="1597424"/>
            </a:xfrm>
            <a:prstGeom prst="line">
              <a:avLst/>
            </a:prstGeom>
            <a:ln w="142875" cap="flat">
              <a:solidFill>
                <a:schemeClr val="bg1"/>
              </a:solidFill>
              <a:prstDash val="solid"/>
              <a:headEnd type="none" w="sm" len="sm"/>
              <a:tailEnd type="none" w="sm" len="sm"/>
            </a:ln>
          </p:spPr>
          <p:txBody>
            <a:bodyPr/>
            <a:lstStyle/>
            <a:p>
              <a:endParaRPr/>
            </a:p>
          </p:txBody>
        </p:sp>
        <p:sp>
          <p:nvSpPr>
            <p:cNvPr id="13" name="AutoShape 12">
              <a:extLst>
                <a:ext uri="{FF2B5EF4-FFF2-40B4-BE49-F238E27FC236}">
                  <a16:creationId xmlns:a16="http://schemas.microsoft.com/office/drawing/2014/main" id="{368E5200-4103-E43E-9484-EF5782374B93}"/>
                </a:ext>
              </a:extLst>
            </p:cNvPr>
            <p:cNvSpPr/>
            <p:nvPr userDrawn="1"/>
          </p:nvSpPr>
          <p:spPr>
            <a:xfrm flipV="1">
              <a:off x="1428046" y="4993684"/>
              <a:ext cx="415156" cy="1514123"/>
            </a:xfrm>
            <a:prstGeom prst="line">
              <a:avLst/>
            </a:prstGeom>
            <a:ln w="142875" cap="flat">
              <a:solidFill>
                <a:schemeClr val="bg1"/>
              </a:solidFill>
              <a:prstDash val="solid"/>
              <a:headEnd type="none" w="sm" len="sm"/>
              <a:tailEnd type="none" w="sm" len="sm"/>
            </a:ln>
          </p:spPr>
          <p:txBody>
            <a:bodyPr/>
            <a:lstStyle/>
            <a:p>
              <a:endParaRPr/>
            </a:p>
          </p:txBody>
        </p:sp>
        <p:sp>
          <p:nvSpPr>
            <p:cNvPr id="14" name="Freeform 6">
              <a:extLst>
                <a:ext uri="{FF2B5EF4-FFF2-40B4-BE49-F238E27FC236}">
                  <a16:creationId xmlns:a16="http://schemas.microsoft.com/office/drawing/2014/main" id="{2E2F0C67-CAB8-1DE9-D405-E967A8283938}"/>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a:p>
          </p:txBody>
        </p:sp>
        <p:sp>
          <p:nvSpPr>
            <p:cNvPr id="15" name="Freeform 6">
              <a:extLst>
                <a:ext uri="{FF2B5EF4-FFF2-40B4-BE49-F238E27FC236}">
                  <a16:creationId xmlns:a16="http://schemas.microsoft.com/office/drawing/2014/main" id="{4B4EA801-2BCF-483E-74E0-67ED215E3FCA}"/>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a:p>
          </p:txBody>
        </p:sp>
        <p:sp>
          <p:nvSpPr>
            <p:cNvPr id="16" name="Freeform 6">
              <a:extLst>
                <a:ext uri="{FF2B5EF4-FFF2-40B4-BE49-F238E27FC236}">
                  <a16:creationId xmlns:a16="http://schemas.microsoft.com/office/drawing/2014/main" id="{7DAD4751-6DD9-4BB9-702B-98C42D272C7B}"/>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a:p>
          </p:txBody>
        </p:sp>
      </p:grpSp>
      <p:grpSp>
        <p:nvGrpSpPr>
          <p:cNvPr id="35" name="Group 34">
            <a:extLst>
              <a:ext uri="{FF2B5EF4-FFF2-40B4-BE49-F238E27FC236}">
                <a16:creationId xmlns:a16="http://schemas.microsoft.com/office/drawing/2014/main" id="{D0CAE36E-D1F6-B055-694E-3749DE7320BD}"/>
              </a:ext>
            </a:extLst>
          </p:cNvPr>
          <p:cNvGrpSpPr/>
          <p:nvPr userDrawn="1"/>
        </p:nvGrpSpPr>
        <p:grpSpPr>
          <a:xfrm rot="10800000">
            <a:off x="-570705" y="4667821"/>
            <a:ext cx="3165373" cy="2927471"/>
            <a:chOff x="9410171" y="-775652"/>
            <a:chExt cx="3165373" cy="2927471"/>
          </a:xfrm>
        </p:grpSpPr>
        <p:sp>
          <p:nvSpPr>
            <p:cNvPr id="17" name="AutoShape 11">
              <a:extLst>
                <a:ext uri="{FF2B5EF4-FFF2-40B4-BE49-F238E27FC236}">
                  <a16:creationId xmlns:a16="http://schemas.microsoft.com/office/drawing/2014/main" id="{0FCB4AF6-CC92-93AE-F972-AAA8C470EFB3}"/>
                </a:ext>
              </a:extLst>
            </p:cNvPr>
            <p:cNvSpPr/>
            <p:nvPr userDrawn="1"/>
          </p:nvSpPr>
          <p:spPr>
            <a:xfrm flipH="1" flipV="1">
              <a:off x="10381111" y="210723"/>
              <a:ext cx="1931546" cy="1597424"/>
            </a:xfrm>
            <a:prstGeom prst="line">
              <a:avLst/>
            </a:prstGeom>
            <a:ln w="142875" cap="flat">
              <a:solidFill>
                <a:schemeClr val="bg1"/>
              </a:solidFill>
              <a:prstDash val="solid"/>
              <a:headEnd type="none" w="sm" len="sm"/>
              <a:tailEnd type="none" w="sm" len="sm"/>
            </a:ln>
          </p:spPr>
          <p:txBody>
            <a:bodyPr/>
            <a:lstStyle/>
            <a:p>
              <a:endParaRPr/>
            </a:p>
          </p:txBody>
        </p:sp>
        <p:sp>
          <p:nvSpPr>
            <p:cNvPr id="18" name="Freeform 6">
              <a:extLst>
                <a:ext uri="{FF2B5EF4-FFF2-40B4-BE49-F238E27FC236}">
                  <a16:creationId xmlns:a16="http://schemas.microsoft.com/office/drawing/2014/main" id="{222EFE2F-3EC5-B77A-4FEF-A18BE022799E}"/>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a:p>
          </p:txBody>
        </p:sp>
        <p:sp>
          <p:nvSpPr>
            <p:cNvPr id="19" name="Freeform 6">
              <a:extLst>
                <a:ext uri="{FF2B5EF4-FFF2-40B4-BE49-F238E27FC236}">
                  <a16:creationId xmlns:a16="http://schemas.microsoft.com/office/drawing/2014/main" id="{836929CE-1082-8F3F-6C24-B9C74AB71FB5}"/>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a:p>
          </p:txBody>
        </p:sp>
      </p:grpSp>
      <p:sp>
        <p:nvSpPr>
          <p:cNvPr id="36" name="TextBox 35">
            <a:extLst>
              <a:ext uri="{FF2B5EF4-FFF2-40B4-BE49-F238E27FC236}">
                <a16:creationId xmlns:a16="http://schemas.microsoft.com/office/drawing/2014/main" id="{66561496-ED07-FDAF-445E-69B26494CF01}"/>
              </a:ext>
            </a:extLst>
          </p:cNvPr>
          <p:cNvSpPr txBox="1"/>
          <p:nvPr userDrawn="1"/>
        </p:nvSpPr>
        <p:spPr>
          <a:xfrm>
            <a:off x="1623727" y="1717200"/>
            <a:ext cx="3989672" cy="707886"/>
          </a:xfrm>
          <a:prstGeom prst="rect">
            <a:avLst/>
          </a:prstGeom>
          <a:noFill/>
        </p:spPr>
        <p:txBody>
          <a:bodyPr wrap="square">
            <a:spAutoFit/>
          </a:bodyPr>
          <a:lstStyle/>
          <a:p>
            <a:pPr>
              <a:defRPr sz="4000" b="1">
                <a:solidFill>
                  <a:schemeClr val="bg1"/>
                </a:solidFill>
              </a:defRPr>
            </a:pPr>
            <a:r>
              <a:rPr dirty="0"/>
              <a:t>Merci!</a:t>
            </a:r>
          </a:p>
        </p:txBody>
      </p:sp>
      <p:sp>
        <p:nvSpPr>
          <p:cNvPr id="37" name="TextBox 36">
            <a:extLst>
              <a:ext uri="{FF2B5EF4-FFF2-40B4-BE49-F238E27FC236}">
                <a16:creationId xmlns:a16="http://schemas.microsoft.com/office/drawing/2014/main" id="{FD97052A-91FE-C110-6961-519DED43AB72}"/>
              </a:ext>
            </a:extLst>
          </p:cNvPr>
          <p:cNvSpPr txBox="1"/>
          <p:nvPr userDrawn="1"/>
        </p:nvSpPr>
        <p:spPr>
          <a:xfrm>
            <a:off x="1623728" y="2461096"/>
            <a:ext cx="8469427" cy="400110"/>
          </a:xfrm>
          <a:prstGeom prst="rect">
            <a:avLst/>
          </a:prstGeom>
          <a:noFill/>
        </p:spPr>
        <p:txBody>
          <a:bodyPr wrap="square">
            <a:spAutoFit/>
          </a:bodyPr>
          <a:lstStyle/>
          <a:p>
            <a:pPr>
              <a:defRPr sz="2000">
                <a:solidFill>
                  <a:schemeClr val="bg1"/>
                </a:solidFill>
                <a:latin typeface="Poppins ExtraLight" pitchFamily="2" charset="77"/>
                <a:cs typeface="Poppins ExtraLight" pitchFamily="2" charset="77"/>
              </a:defRPr>
            </a:pPr>
            <a:r>
              <a:rPr dirty="0"/>
              <a:t>Suivez le </a:t>
            </a:r>
            <a:r>
              <a:rPr dirty="0" err="1"/>
              <a:t>projet</a:t>
            </a:r>
            <a:r>
              <a:rPr dirty="0"/>
              <a:t> </a:t>
            </a:r>
            <a:r>
              <a:rPr dirty="0" err="1"/>
              <a:t>SpaceSUITE</a:t>
            </a:r>
            <a:r>
              <a:rPr dirty="0"/>
              <a:t> à </a:t>
            </a:r>
            <a:r>
              <a:rPr dirty="0" err="1"/>
              <a:t>l’adresse</a:t>
            </a:r>
            <a:r>
              <a:rPr dirty="0"/>
              <a:t> </a:t>
            </a:r>
            <a:r>
              <a:rPr dirty="0" err="1"/>
              <a:t>suivante</a:t>
            </a:r>
            <a:r>
              <a:rPr dirty="0"/>
              <a:t>:</a:t>
            </a:r>
          </a:p>
        </p:txBody>
      </p:sp>
      <p:sp>
        <p:nvSpPr>
          <p:cNvPr id="39" name="TextBox 38">
            <a:extLst>
              <a:ext uri="{FF2B5EF4-FFF2-40B4-BE49-F238E27FC236}">
                <a16:creationId xmlns:a16="http://schemas.microsoft.com/office/drawing/2014/main" id="{5BA10B64-0CA2-AA36-4B59-5FE475135EA4}"/>
              </a:ext>
            </a:extLst>
          </p:cNvPr>
          <p:cNvSpPr txBox="1"/>
          <p:nvPr userDrawn="1"/>
        </p:nvSpPr>
        <p:spPr>
          <a:xfrm>
            <a:off x="6680656" y="3066554"/>
            <a:ext cx="3606800" cy="307777"/>
          </a:xfrm>
          <a:prstGeom prst="rect">
            <a:avLst/>
          </a:prstGeom>
          <a:noFill/>
        </p:spPr>
        <p:txBody>
          <a:bodyPr wrap="square">
            <a:spAutoFit/>
          </a:bodyPr>
          <a:lstStyle/>
          <a:p>
            <a:pPr>
              <a:defRPr sz="1400">
                <a:solidFill>
                  <a:schemeClr val="bg1"/>
                </a:solidFill>
                <a:effectLst/>
                <a:latin typeface="+mj-lt"/>
              </a:defRPr>
            </a:pPr>
            <a:r>
              <a:rPr dirty="0"/>
              <a:t>@SpaceSUITE</a:t>
            </a:r>
            <a:r>
              <a:rPr lang="nl-BE" dirty="0"/>
              <a:t>_</a:t>
            </a:r>
            <a:r>
              <a:rPr dirty="0" err="1"/>
              <a:t>eu</a:t>
            </a:r>
            <a:endParaRPr sz="1400" dirty="0">
              <a:solidFill>
                <a:schemeClr val="bg1"/>
              </a:solidFill>
              <a:effectLst/>
              <a:latin typeface="+mj-lt"/>
            </a:endParaRPr>
          </a:p>
        </p:txBody>
      </p:sp>
      <p:sp>
        <p:nvSpPr>
          <p:cNvPr id="41" name="TextBox 40">
            <a:extLst>
              <a:ext uri="{FF2B5EF4-FFF2-40B4-BE49-F238E27FC236}">
                <a16:creationId xmlns:a16="http://schemas.microsoft.com/office/drawing/2014/main" id="{EF86EC63-7666-A386-0C44-C055066A1123}"/>
              </a:ext>
            </a:extLst>
          </p:cNvPr>
          <p:cNvSpPr txBox="1"/>
          <p:nvPr userDrawn="1"/>
        </p:nvSpPr>
        <p:spPr>
          <a:xfrm>
            <a:off x="6680656" y="3594804"/>
            <a:ext cx="3606800" cy="307777"/>
          </a:xfrm>
          <a:prstGeom prst="rect">
            <a:avLst/>
          </a:prstGeom>
          <a:noFill/>
        </p:spPr>
        <p:txBody>
          <a:bodyPr wrap="square">
            <a:spAutoFit/>
          </a:bodyPr>
          <a:lstStyle/>
          <a:p>
            <a:pPr>
              <a:defRPr sz="1400">
                <a:solidFill>
                  <a:schemeClr val="bg1"/>
                </a:solidFill>
                <a:effectLst/>
                <a:latin typeface="+mj-lt"/>
              </a:defRPr>
            </a:pPr>
            <a:r>
              <a:t>@Spacesuiteproject</a:t>
            </a:r>
            <a:endParaRPr sz="1400">
              <a:solidFill>
                <a:schemeClr val="bg1"/>
              </a:solidFill>
              <a:effectLst/>
              <a:latin typeface="+mj-lt"/>
            </a:endParaRPr>
          </a:p>
        </p:txBody>
      </p:sp>
      <p:sp>
        <p:nvSpPr>
          <p:cNvPr id="42" name="TextBox 41">
            <a:extLst>
              <a:ext uri="{FF2B5EF4-FFF2-40B4-BE49-F238E27FC236}">
                <a16:creationId xmlns:a16="http://schemas.microsoft.com/office/drawing/2014/main" id="{21F2B2F8-AE07-F86B-0987-5AA2EB82D083}"/>
              </a:ext>
            </a:extLst>
          </p:cNvPr>
          <p:cNvSpPr txBox="1"/>
          <p:nvPr userDrawn="1"/>
        </p:nvSpPr>
        <p:spPr>
          <a:xfrm>
            <a:off x="6680656" y="4117045"/>
            <a:ext cx="3606800" cy="307777"/>
          </a:xfrm>
          <a:prstGeom prst="rect">
            <a:avLst/>
          </a:prstGeom>
          <a:noFill/>
        </p:spPr>
        <p:txBody>
          <a:bodyPr wrap="square">
            <a:spAutoFit/>
          </a:bodyPr>
          <a:lstStyle/>
          <a:p>
            <a:pPr>
              <a:defRPr sz="1400">
                <a:solidFill>
                  <a:schemeClr val="bg1"/>
                </a:solidFill>
                <a:effectLst/>
                <a:latin typeface="+mj-lt"/>
              </a:defRPr>
            </a:pPr>
            <a:r>
              <a:rPr dirty="0"/>
              <a:t>@Spacesuite</a:t>
            </a:r>
            <a:r>
              <a:rPr lang="nl-BE" dirty="0"/>
              <a:t>_</a:t>
            </a:r>
            <a:r>
              <a:rPr dirty="0" err="1"/>
              <a:t>eu</a:t>
            </a:r>
            <a:endParaRPr sz="1400" dirty="0">
              <a:solidFill>
                <a:schemeClr val="bg1"/>
              </a:solidFill>
              <a:effectLst/>
              <a:latin typeface="+mj-lt"/>
            </a:endParaRPr>
          </a:p>
        </p:txBody>
      </p:sp>
      <p:pic>
        <p:nvPicPr>
          <p:cNvPr id="44" name="Picture 43">
            <a:extLst>
              <a:ext uri="{FF2B5EF4-FFF2-40B4-BE49-F238E27FC236}">
                <a16:creationId xmlns:a16="http://schemas.microsoft.com/office/drawing/2014/main" id="{9D93DE39-A410-6074-02C9-1E9A5143040A}"/>
              </a:ext>
            </a:extLst>
          </p:cNvPr>
          <p:cNvPicPr>
            <a:picLocks noChangeAspect="1"/>
          </p:cNvPicPr>
          <p:nvPr userDrawn="1"/>
        </p:nvPicPr>
        <p:blipFill>
          <a:blip r:embed="rId2"/>
          <a:srcRect/>
          <a:stretch/>
        </p:blipFill>
        <p:spPr>
          <a:xfrm>
            <a:off x="6277946" y="4108132"/>
            <a:ext cx="328569" cy="313980"/>
          </a:xfrm>
          <a:prstGeom prst="rect">
            <a:avLst/>
          </a:prstGeom>
          <a:solidFill>
            <a:schemeClr val="tx1"/>
          </a:solidFill>
        </p:spPr>
      </p:pic>
      <p:pic>
        <p:nvPicPr>
          <p:cNvPr id="47" name="Picture 46">
            <a:extLst>
              <a:ext uri="{FF2B5EF4-FFF2-40B4-BE49-F238E27FC236}">
                <a16:creationId xmlns:a16="http://schemas.microsoft.com/office/drawing/2014/main" id="{85E18086-39CA-71E7-4C96-83FB09646F5E}"/>
              </a:ext>
            </a:extLst>
          </p:cNvPr>
          <p:cNvPicPr>
            <a:picLocks noChangeAspect="1"/>
          </p:cNvPicPr>
          <p:nvPr userDrawn="1"/>
        </p:nvPicPr>
        <p:blipFill>
          <a:blip r:embed="rId3"/>
          <a:srcRect/>
          <a:stretch/>
        </p:blipFill>
        <p:spPr>
          <a:xfrm>
            <a:off x="6359659" y="3597969"/>
            <a:ext cx="159534" cy="307268"/>
          </a:xfrm>
          <a:prstGeom prst="rect">
            <a:avLst/>
          </a:prstGeom>
          <a:solidFill>
            <a:schemeClr val="tx1"/>
          </a:solidFill>
        </p:spPr>
      </p:pic>
      <p:pic>
        <p:nvPicPr>
          <p:cNvPr id="49" name="Picture 48">
            <a:extLst>
              <a:ext uri="{FF2B5EF4-FFF2-40B4-BE49-F238E27FC236}">
                <a16:creationId xmlns:a16="http://schemas.microsoft.com/office/drawing/2014/main" id="{947F6496-E0C2-9CA3-FEC0-BC541136B746}"/>
              </a:ext>
            </a:extLst>
          </p:cNvPr>
          <p:cNvPicPr>
            <a:picLocks noChangeAspect="1"/>
          </p:cNvPicPr>
          <p:nvPr userDrawn="1"/>
        </p:nvPicPr>
        <p:blipFill>
          <a:blip r:embed="rId4"/>
          <a:srcRect/>
          <a:stretch/>
        </p:blipFill>
        <p:spPr>
          <a:xfrm>
            <a:off x="6275141" y="3069875"/>
            <a:ext cx="328569" cy="307561"/>
          </a:xfrm>
          <a:prstGeom prst="rect">
            <a:avLst/>
          </a:prstGeom>
          <a:solidFill>
            <a:schemeClr val="tx1"/>
          </a:solidFill>
        </p:spPr>
      </p:pic>
      <p:sp>
        <p:nvSpPr>
          <p:cNvPr id="51" name="TextBox 50">
            <a:hlinkClick r:id="rId5"/>
            <a:extLst>
              <a:ext uri="{FF2B5EF4-FFF2-40B4-BE49-F238E27FC236}">
                <a16:creationId xmlns:a16="http://schemas.microsoft.com/office/drawing/2014/main" id="{D91F6A90-EE14-1F89-CB04-2D6BC061A7F7}"/>
              </a:ext>
            </a:extLst>
          </p:cNvPr>
          <p:cNvSpPr txBox="1"/>
          <p:nvPr userDrawn="1"/>
        </p:nvSpPr>
        <p:spPr>
          <a:xfrm>
            <a:off x="1554715" y="4650305"/>
            <a:ext cx="8469427" cy="400110"/>
          </a:xfrm>
          <a:prstGeom prst="rect">
            <a:avLst/>
          </a:prstGeom>
          <a:noFill/>
        </p:spPr>
        <p:txBody>
          <a:bodyPr wrap="square">
            <a:spAutoFit/>
          </a:bodyPr>
          <a:lstStyle/>
          <a:p>
            <a:pPr>
              <a:defRPr sz="2000">
                <a:solidFill>
                  <a:schemeClr val="bg1"/>
                </a:solidFill>
              </a:defRPr>
            </a:pPr>
            <a:r>
              <a:rPr>
                <a:latin typeface="Poppins ExtraLight" pitchFamily="2" charset="77"/>
                <a:cs typeface="Poppins ExtraLight" pitchFamily="2" charset="77"/>
              </a:rPr>
              <a:t>Pour en savoir plus:                           </a:t>
            </a:r>
            <a:r>
              <a:t>www.spacesuite-project.eu</a:t>
            </a:r>
            <a:endParaRPr sz="2000" b="0">
              <a:solidFill>
                <a:schemeClr val="bg1"/>
              </a:solidFill>
            </a:endParaRPr>
          </a:p>
        </p:txBody>
      </p:sp>
      <p:pic>
        <p:nvPicPr>
          <p:cNvPr id="6" name="Picture 5" descr="A white text on a black background  Description automatically generated">
            <a:extLst>
              <a:ext uri="{FF2B5EF4-FFF2-40B4-BE49-F238E27FC236}">
                <a16:creationId xmlns:a16="http://schemas.microsoft.com/office/drawing/2014/main" id="{F2E26682-C9DC-DCA2-4D2F-606039CCA864}"/>
              </a:ext>
            </a:extLst>
          </p:cNvPr>
          <p:cNvPicPr>
            <a:picLocks noChangeAspect="1"/>
          </p:cNvPicPr>
          <p:nvPr userDrawn="1"/>
        </p:nvPicPr>
        <p:blipFill>
          <a:blip r:embed="rId6"/>
          <a:stretch>
            <a:fillRect/>
          </a:stretch>
        </p:blipFill>
        <p:spPr>
          <a:xfrm>
            <a:off x="193775" y="184788"/>
            <a:ext cx="3550589" cy="870431"/>
          </a:xfrm>
          <a:prstGeom prst="rect">
            <a:avLst/>
          </a:prstGeom>
        </p:spPr>
      </p:pic>
      <p:grpSp>
        <p:nvGrpSpPr>
          <p:cNvPr id="7" name="Group 6">
            <a:extLst>
              <a:ext uri="{FF2B5EF4-FFF2-40B4-BE49-F238E27FC236}">
                <a16:creationId xmlns:a16="http://schemas.microsoft.com/office/drawing/2014/main" id="{D45EE33D-6BB4-9E47-DCEA-CFFE233362F5}"/>
              </a:ext>
            </a:extLst>
          </p:cNvPr>
          <p:cNvGrpSpPr/>
          <p:nvPr userDrawn="1"/>
        </p:nvGrpSpPr>
        <p:grpSpPr>
          <a:xfrm>
            <a:off x="2555190" y="5958082"/>
            <a:ext cx="9438031" cy="717889"/>
            <a:chOff x="2555190" y="5958082"/>
            <a:chExt cx="9438031" cy="717889"/>
          </a:xfrm>
        </p:grpSpPr>
        <p:pic>
          <p:nvPicPr>
            <p:cNvPr id="8" name="Picture 7" descr="A black and white flag with stars in a circle  Description automatically generated">
              <a:extLst>
                <a:ext uri="{FF2B5EF4-FFF2-40B4-BE49-F238E27FC236}">
                  <a16:creationId xmlns:a16="http://schemas.microsoft.com/office/drawing/2014/main" id="{D5120FA4-6CA7-1A0E-C975-B21152CEA24E}"/>
                </a:ext>
              </a:extLst>
            </p:cNvPr>
            <p:cNvPicPr>
              <a:picLocks noChangeAspect="1"/>
            </p:cNvPicPr>
            <p:nvPr userDrawn="1"/>
          </p:nvPicPr>
          <p:blipFill>
            <a:blip r:embed="rId7"/>
            <a:stretch>
              <a:fillRect/>
            </a:stretch>
          </p:blipFill>
          <p:spPr>
            <a:xfrm>
              <a:off x="11313282" y="5958082"/>
              <a:ext cx="679939" cy="717889"/>
            </a:xfrm>
            <a:prstGeom prst="rect">
              <a:avLst/>
            </a:prstGeom>
          </p:spPr>
        </p:pic>
        <p:cxnSp>
          <p:nvCxnSpPr>
            <p:cNvPr id="9" name="Straight Connector 8">
              <a:extLst>
                <a:ext uri="{FF2B5EF4-FFF2-40B4-BE49-F238E27FC236}">
                  <a16:creationId xmlns:a16="http://schemas.microsoft.com/office/drawing/2014/main" id="{8E2C1D13-8542-444B-56F3-A541466B91B3}"/>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32D9EF78-F595-6AA6-7531-50225E9C2544}"/>
                </a:ext>
              </a:extLst>
            </p:cNvPr>
            <p:cNvSpPr txBox="1"/>
            <p:nvPr userDrawn="1"/>
          </p:nvSpPr>
          <p:spPr>
            <a:xfrm>
              <a:off x="2555190" y="6131557"/>
              <a:ext cx="8624828" cy="369332"/>
            </a:xfrm>
            <a:prstGeom prst="rect">
              <a:avLst/>
            </a:prstGeom>
            <a:noFill/>
          </p:spPr>
          <p:txBody>
            <a:bodyPr wrap="square" anchor="ctr">
              <a:spAutoFit/>
            </a:bodyPr>
            <a:lstStyle/>
            <a:p>
              <a:pPr algn="r">
                <a:defRPr sz="900">
                  <a:solidFill>
                    <a:schemeClr val="bg1"/>
                  </a:solidFill>
                  <a:effectLst/>
                  <a:latin typeface="Helvetica Neue" panose="02000503000000020004" pitchFamily="2" charset="0"/>
                </a:defRPr>
              </a:pPr>
              <a:r>
                <a:t>Cofinancé par l’Union européenne. Les opinions et opinions exprimées ne sont toutefois que celles de l’auteur ou des auteurs et ne reflètent pas nécessairement celles de l’Union européenne ou de l’Agence exécutive européenne pour l’éducation et la culture (EACEA). Ni l’Union européenne ni l’EACEA ne peuvent en être tenues pour responsables.</a:t>
              </a:r>
            </a:p>
          </p:txBody>
        </p:sp>
      </p:grpSp>
    </p:spTree>
    <p:extLst>
      <p:ext uri="{BB962C8B-B14F-4D97-AF65-F5344CB8AC3E}">
        <p14:creationId xmlns:p14="http://schemas.microsoft.com/office/powerpoint/2010/main" val="32113564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Blue Background">
    <p:bg>
      <p:bgPr>
        <a:solidFill>
          <a:schemeClr val="accent6"/>
        </a:solidFill>
        <a:effectLst/>
      </p:bgPr>
    </p:bg>
    <p:spTree>
      <p:nvGrpSpPr>
        <p:cNvPr id="1" name=""/>
        <p:cNvGrpSpPr/>
        <p:nvPr/>
      </p:nvGrpSpPr>
      <p:grpSpPr>
        <a:xfrm>
          <a:off x="0" y="0"/>
          <a:ext cx="0" cy="0"/>
          <a:chOff x="0" y="0"/>
          <a:chExt cx="0" cy="0"/>
        </a:xfrm>
      </p:grpSpPr>
      <p:sp>
        <p:nvSpPr>
          <p:cNvPr id="15" name="Title 21">
            <a:extLst>
              <a:ext uri="{FF2B5EF4-FFF2-40B4-BE49-F238E27FC236}">
                <a16:creationId xmlns:a16="http://schemas.microsoft.com/office/drawing/2014/main" id="{3E33550E-2DD8-2C20-1258-ECE23DB63938}"/>
              </a:ext>
            </a:extLst>
          </p:cNvPr>
          <p:cNvSpPr>
            <a:spLocks noGrp="1"/>
          </p:cNvSpPr>
          <p:nvPr>
            <p:ph type="title" hasCustomPrompt="1"/>
          </p:nvPr>
        </p:nvSpPr>
        <p:spPr>
          <a:xfrm>
            <a:off x="2204830" y="1597249"/>
            <a:ext cx="8622679" cy="1545987"/>
          </a:xfrm>
        </p:spPr>
        <p:txBody>
          <a:bodyPr anchor="t">
            <a:noAutofit/>
          </a:bodyPr>
          <a:lstStyle>
            <a:lvl1pPr>
              <a:defRPr sz="6000" b="1">
                <a:solidFill>
                  <a:schemeClr val="bg1"/>
                </a:solidFill>
                <a:latin typeface="Poppins" pitchFamily="2" charset="77"/>
                <a:cs typeface="Poppins" pitchFamily="2" charset="77"/>
              </a:defRPr>
            </a:lvl1pPr>
          </a:lstStyle>
          <a:p>
            <a:r>
              <a:rPr lang="en-GB"/>
              <a:t>CLICK TO EDIT MASTER TITLE STYLE</a:t>
            </a:r>
            <a:endParaRPr lang="it-IT"/>
          </a:p>
        </p:txBody>
      </p:sp>
      <p:sp>
        <p:nvSpPr>
          <p:cNvPr id="16" name="Text Placeholder 24">
            <a:extLst>
              <a:ext uri="{FF2B5EF4-FFF2-40B4-BE49-F238E27FC236}">
                <a16:creationId xmlns:a16="http://schemas.microsoft.com/office/drawing/2014/main" id="{9884DBB1-019E-F099-6B59-3F0EDBA02407}"/>
              </a:ext>
            </a:extLst>
          </p:cNvPr>
          <p:cNvSpPr>
            <a:spLocks noGrp="1"/>
          </p:cNvSpPr>
          <p:nvPr>
            <p:ph type="body" sz="quarter" idx="10"/>
          </p:nvPr>
        </p:nvSpPr>
        <p:spPr>
          <a:xfrm>
            <a:off x="2204830" y="3403688"/>
            <a:ext cx="8426450" cy="528638"/>
          </a:xfrm>
        </p:spPr>
        <p:txBody>
          <a:bodyPr/>
          <a:lstStyle>
            <a:lvl1pPr marL="0" indent="0">
              <a:lnSpc>
                <a:spcPct val="100000"/>
              </a:lnSpc>
              <a:buNone/>
              <a:defRPr>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Master text styles</a:t>
            </a:r>
          </a:p>
        </p:txBody>
      </p:sp>
      <p:sp>
        <p:nvSpPr>
          <p:cNvPr id="17" name="Text Placeholder 26">
            <a:extLst>
              <a:ext uri="{FF2B5EF4-FFF2-40B4-BE49-F238E27FC236}">
                <a16:creationId xmlns:a16="http://schemas.microsoft.com/office/drawing/2014/main" id="{4971F33F-C0C0-8539-D343-67AEB18984D4}"/>
              </a:ext>
            </a:extLst>
          </p:cNvPr>
          <p:cNvSpPr>
            <a:spLocks noGrp="1"/>
          </p:cNvSpPr>
          <p:nvPr>
            <p:ph type="body" sz="quarter" idx="11" hasCustomPrompt="1"/>
          </p:nvPr>
        </p:nvSpPr>
        <p:spPr>
          <a:xfrm>
            <a:off x="3567113" y="5068089"/>
            <a:ext cx="3211512" cy="385323"/>
          </a:xfrm>
        </p:spPr>
        <p:txBody>
          <a:bodyPr>
            <a:normAutofit/>
          </a:bodyPr>
          <a:lstStyle>
            <a:lvl1pPr marL="0" indent="0">
              <a:lnSpc>
                <a:spcPct val="100000"/>
              </a:lnSpc>
              <a:buNone/>
              <a:defRPr sz="1800" b="1">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18" name="Text Placeholder 26">
            <a:extLst>
              <a:ext uri="{FF2B5EF4-FFF2-40B4-BE49-F238E27FC236}">
                <a16:creationId xmlns:a16="http://schemas.microsoft.com/office/drawing/2014/main" id="{1D6D7C46-1BF3-03DA-DF08-4411AD05C65A}"/>
              </a:ext>
            </a:extLst>
          </p:cNvPr>
          <p:cNvSpPr>
            <a:spLocks noGrp="1"/>
          </p:cNvSpPr>
          <p:nvPr>
            <p:ph type="body" sz="quarter" idx="12" hasCustomPrompt="1"/>
          </p:nvPr>
        </p:nvSpPr>
        <p:spPr>
          <a:xfrm>
            <a:off x="3567113" y="5485532"/>
            <a:ext cx="3211512" cy="385323"/>
          </a:xfrm>
        </p:spPr>
        <p:txBody>
          <a:bodyPr>
            <a:normAutofit/>
          </a:bodyPr>
          <a:lstStyle>
            <a:lvl1pPr marL="0" indent="0">
              <a:lnSpc>
                <a:spcPct val="100000"/>
              </a:lnSpc>
              <a:buNone/>
              <a:defRPr sz="1600" b="0">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19" name="Text Placeholder 26">
            <a:extLst>
              <a:ext uri="{FF2B5EF4-FFF2-40B4-BE49-F238E27FC236}">
                <a16:creationId xmlns:a16="http://schemas.microsoft.com/office/drawing/2014/main" id="{F17E3211-667F-5E49-2329-2FFCD8164E13}"/>
              </a:ext>
            </a:extLst>
          </p:cNvPr>
          <p:cNvSpPr>
            <a:spLocks noGrp="1"/>
          </p:cNvSpPr>
          <p:nvPr>
            <p:ph type="body" sz="quarter" idx="13" hasCustomPrompt="1"/>
          </p:nvPr>
        </p:nvSpPr>
        <p:spPr>
          <a:xfrm>
            <a:off x="7503008" y="5068089"/>
            <a:ext cx="3211512" cy="385323"/>
          </a:xfrm>
        </p:spPr>
        <p:txBody>
          <a:bodyPr>
            <a:normAutofit/>
          </a:bodyPr>
          <a:lstStyle>
            <a:lvl1pPr marL="0" indent="0">
              <a:lnSpc>
                <a:spcPct val="100000"/>
              </a:lnSpc>
              <a:buNone/>
              <a:defRPr sz="1800" b="1">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20" name="Text Placeholder 26">
            <a:extLst>
              <a:ext uri="{FF2B5EF4-FFF2-40B4-BE49-F238E27FC236}">
                <a16:creationId xmlns:a16="http://schemas.microsoft.com/office/drawing/2014/main" id="{44551422-9587-5E98-F7A1-F2F4FAC721DB}"/>
              </a:ext>
            </a:extLst>
          </p:cNvPr>
          <p:cNvSpPr>
            <a:spLocks noGrp="1"/>
          </p:cNvSpPr>
          <p:nvPr>
            <p:ph type="body" sz="quarter" idx="14" hasCustomPrompt="1"/>
          </p:nvPr>
        </p:nvSpPr>
        <p:spPr>
          <a:xfrm>
            <a:off x="7503008" y="5485532"/>
            <a:ext cx="3211512" cy="385323"/>
          </a:xfrm>
        </p:spPr>
        <p:txBody>
          <a:bodyPr>
            <a:normAutofit/>
          </a:bodyPr>
          <a:lstStyle>
            <a:lvl1pPr marL="0" indent="0">
              <a:lnSpc>
                <a:spcPct val="100000"/>
              </a:lnSpc>
              <a:buNone/>
              <a:defRPr sz="1600" b="0">
                <a:solidFill>
                  <a:schemeClr val="bg1"/>
                </a:solidFill>
                <a:latin typeface="Poppins" pitchFamily="2" charset="77"/>
                <a:cs typeface="Poppins" pitchFamily="2" charset="77"/>
              </a:defRPr>
            </a:lvl1pPr>
            <a:lvl2pPr marL="457200" indent="0">
              <a:buNone/>
              <a:defRPr/>
            </a:lvl2pPr>
            <a:lvl3pPr marL="914400" indent="0">
              <a:buNone/>
              <a:defRPr/>
            </a:lvl3pPr>
            <a:lvl4pPr marL="1371600" indent="0">
              <a:buNone/>
              <a:defRPr/>
            </a:lvl4pPr>
            <a:lvl5pPr marL="1828800" indent="0">
              <a:buNone/>
              <a:defRPr/>
            </a:lvl5pPr>
          </a:lstStyle>
          <a:p>
            <a:pPr lvl="0"/>
            <a:r>
              <a:rPr lang="en-GB"/>
              <a:t>Click to edit:</a:t>
            </a:r>
          </a:p>
        </p:txBody>
      </p:sp>
      <p:sp>
        <p:nvSpPr>
          <p:cNvPr id="22" name="AutoShape 11">
            <a:extLst>
              <a:ext uri="{FF2B5EF4-FFF2-40B4-BE49-F238E27FC236}">
                <a16:creationId xmlns:a16="http://schemas.microsoft.com/office/drawing/2014/main" id="{C5612044-FC7C-F316-248E-5E22D7D52A42}"/>
              </a:ext>
            </a:extLst>
          </p:cNvPr>
          <p:cNvSpPr/>
          <p:nvPr userDrawn="1"/>
        </p:nvSpPr>
        <p:spPr>
          <a:xfrm flipH="1" flipV="1">
            <a:off x="273284" y="3349339"/>
            <a:ext cx="1931546" cy="1597424"/>
          </a:xfrm>
          <a:prstGeom prst="line">
            <a:avLst/>
          </a:prstGeom>
          <a:ln w="142875" cap="flat">
            <a:solidFill>
              <a:schemeClr val="bg1"/>
            </a:solidFill>
            <a:prstDash val="solid"/>
            <a:headEnd type="none" w="sm" len="sm"/>
            <a:tailEnd type="none" w="sm" len="sm"/>
          </a:ln>
        </p:spPr>
        <p:txBody>
          <a:bodyPr/>
          <a:lstStyle/>
          <a:p>
            <a:endParaRPr lang="it-IT"/>
          </a:p>
        </p:txBody>
      </p:sp>
      <p:sp>
        <p:nvSpPr>
          <p:cNvPr id="23" name="AutoShape 12">
            <a:extLst>
              <a:ext uri="{FF2B5EF4-FFF2-40B4-BE49-F238E27FC236}">
                <a16:creationId xmlns:a16="http://schemas.microsoft.com/office/drawing/2014/main" id="{164DA4D7-36D1-826B-F814-6C2D7B433B2A}"/>
              </a:ext>
            </a:extLst>
          </p:cNvPr>
          <p:cNvSpPr/>
          <p:nvPr userDrawn="1"/>
        </p:nvSpPr>
        <p:spPr>
          <a:xfrm flipV="1">
            <a:off x="1428046" y="4993684"/>
            <a:ext cx="415156" cy="1514123"/>
          </a:xfrm>
          <a:prstGeom prst="line">
            <a:avLst/>
          </a:prstGeom>
          <a:ln w="142875" cap="flat">
            <a:solidFill>
              <a:schemeClr val="bg1"/>
            </a:solidFill>
            <a:prstDash val="solid"/>
            <a:headEnd type="none" w="sm" len="sm"/>
            <a:tailEnd type="none" w="sm" len="sm"/>
          </a:ln>
        </p:spPr>
        <p:txBody>
          <a:bodyPr/>
          <a:lstStyle/>
          <a:p>
            <a:endParaRPr lang="it-IT"/>
          </a:p>
        </p:txBody>
      </p:sp>
      <p:sp>
        <p:nvSpPr>
          <p:cNvPr id="27" name="AutoShape 11">
            <a:extLst>
              <a:ext uri="{FF2B5EF4-FFF2-40B4-BE49-F238E27FC236}">
                <a16:creationId xmlns:a16="http://schemas.microsoft.com/office/drawing/2014/main" id="{31BEEC61-5BEF-94EF-0400-0B1E345AC8F4}"/>
              </a:ext>
            </a:extLst>
          </p:cNvPr>
          <p:cNvSpPr/>
          <p:nvPr userDrawn="1"/>
        </p:nvSpPr>
        <p:spPr>
          <a:xfrm flipH="1" flipV="1">
            <a:off x="10381111" y="210723"/>
            <a:ext cx="1931546" cy="1597424"/>
          </a:xfrm>
          <a:prstGeom prst="line">
            <a:avLst/>
          </a:prstGeom>
          <a:ln w="142875" cap="flat">
            <a:solidFill>
              <a:schemeClr val="bg1"/>
            </a:solidFill>
            <a:prstDash val="solid"/>
            <a:headEnd type="none" w="sm" len="sm"/>
            <a:tailEnd type="none" w="sm" len="sm"/>
          </a:ln>
        </p:spPr>
        <p:txBody>
          <a:bodyPr/>
          <a:lstStyle/>
          <a:p>
            <a:endParaRPr lang="it-IT"/>
          </a:p>
        </p:txBody>
      </p:sp>
      <p:pic>
        <p:nvPicPr>
          <p:cNvPr id="4" name="Picture 3" descr="A white text on a black background&#10;&#10;Description automatically generated">
            <a:extLst>
              <a:ext uri="{FF2B5EF4-FFF2-40B4-BE49-F238E27FC236}">
                <a16:creationId xmlns:a16="http://schemas.microsoft.com/office/drawing/2014/main" id="{3FDD4080-B396-0E43-85EF-296B44F08155}"/>
              </a:ext>
            </a:extLst>
          </p:cNvPr>
          <p:cNvPicPr>
            <a:picLocks noChangeAspect="1"/>
          </p:cNvPicPr>
          <p:nvPr userDrawn="1"/>
        </p:nvPicPr>
        <p:blipFill>
          <a:blip r:embed="rId2"/>
          <a:stretch>
            <a:fillRect/>
          </a:stretch>
        </p:blipFill>
        <p:spPr>
          <a:xfrm>
            <a:off x="193775" y="184788"/>
            <a:ext cx="3550589" cy="870431"/>
          </a:xfrm>
          <a:prstGeom prst="rect">
            <a:avLst/>
          </a:prstGeom>
        </p:spPr>
      </p:pic>
      <p:sp>
        <p:nvSpPr>
          <p:cNvPr id="5" name="Freeform 6">
            <a:extLst>
              <a:ext uri="{FF2B5EF4-FFF2-40B4-BE49-F238E27FC236}">
                <a16:creationId xmlns:a16="http://schemas.microsoft.com/office/drawing/2014/main" id="{B112F77E-C008-23E2-EBC5-B2CDF2BFE53B}"/>
              </a:ext>
            </a:extLst>
          </p:cNvPr>
          <p:cNvSpPr/>
          <p:nvPr userDrawn="1"/>
        </p:nvSpPr>
        <p:spPr>
          <a:xfrm>
            <a:off x="-1043880" y="1901286"/>
            <a:ext cx="2031040" cy="203104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6" name="Freeform 6">
            <a:extLst>
              <a:ext uri="{FF2B5EF4-FFF2-40B4-BE49-F238E27FC236}">
                <a16:creationId xmlns:a16="http://schemas.microsoft.com/office/drawing/2014/main" id="{0A96BDDD-B061-6F54-4CEB-A804855E9F15}"/>
              </a:ext>
            </a:extLst>
          </p:cNvPr>
          <p:cNvSpPr/>
          <p:nvPr userDrawn="1"/>
        </p:nvSpPr>
        <p:spPr>
          <a:xfrm>
            <a:off x="1371118" y="4193836"/>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lang="it-IT"/>
          </a:p>
        </p:txBody>
      </p:sp>
      <p:sp>
        <p:nvSpPr>
          <p:cNvPr id="8" name="Freeform 6">
            <a:extLst>
              <a:ext uri="{FF2B5EF4-FFF2-40B4-BE49-F238E27FC236}">
                <a16:creationId xmlns:a16="http://schemas.microsoft.com/office/drawing/2014/main" id="{0E1628D5-09D3-ED34-BDEC-37B7C79F59C9}"/>
              </a:ext>
            </a:extLst>
          </p:cNvPr>
          <p:cNvSpPr/>
          <p:nvPr userDrawn="1"/>
        </p:nvSpPr>
        <p:spPr>
          <a:xfrm>
            <a:off x="504795" y="6007982"/>
            <a:ext cx="1700035" cy="1700035"/>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lang="it-IT"/>
          </a:p>
        </p:txBody>
      </p:sp>
      <p:sp>
        <p:nvSpPr>
          <p:cNvPr id="9" name="Freeform 6">
            <a:extLst>
              <a:ext uri="{FF2B5EF4-FFF2-40B4-BE49-F238E27FC236}">
                <a16:creationId xmlns:a16="http://schemas.microsoft.com/office/drawing/2014/main" id="{6A78C912-906D-75F7-C54A-924D7027748C}"/>
              </a:ext>
            </a:extLst>
          </p:cNvPr>
          <p:cNvSpPr/>
          <p:nvPr userDrawn="1"/>
        </p:nvSpPr>
        <p:spPr>
          <a:xfrm>
            <a:off x="9410171" y="-775652"/>
            <a:ext cx="1551303" cy="155130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0" name="Freeform 6">
            <a:extLst>
              <a:ext uri="{FF2B5EF4-FFF2-40B4-BE49-F238E27FC236}">
                <a16:creationId xmlns:a16="http://schemas.microsoft.com/office/drawing/2014/main" id="{A0A6F875-8484-E756-B2C8-34A38824065D}"/>
              </a:ext>
            </a:extLst>
          </p:cNvPr>
          <p:cNvSpPr/>
          <p:nvPr userDrawn="1"/>
        </p:nvSpPr>
        <p:spPr>
          <a:xfrm>
            <a:off x="11478945" y="1055220"/>
            <a:ext cx="1096599" cy="1096599"/>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grpSp>
        <p:nvGrpSpPr>
          <p:cNvPr id="33" name="Group 32">
            <a:extLst>
              <a:ext uri="{FF2B5EF4-FFF2-40B4-BE49-F238E27FC236}">
                <a16:creationId xmlns:a16="http://schemas.microsoft.com/office/drawing/2014/main" id="{C5CA4DEA-E575-7D39-BF04-3EF602410769}"/>
              </a:ext>
            </a:extLst>
          </p:cNvPr>
          <p:cNvGrpSpPr/>
          <p:nvPr userDrawn="1"/>
        </p:nvGrpSpPr>
        <p:grpSpPr>
          <a:xfrm>
            <a:off x="2555190" y="5958082"/>
            <a:ext cx="9438031" cy="717889"/>
            <a:chOff x="2555190" y="5958082"/>
            <a:chExt cx="9438031" cy="717889"/>
          </a:xfrm>
        </p:grpSpPr>
        <p:pic>
          <p:nvPicPr>
            <p:cNvPr id="21" name="Picture 20" descr="A black and white flag with stars in a circle&#10;&#10;Description automatically generated">
              <a:extLst>
                <a:ext uri="{FF2B5EF4-FFF2-40B4-BE49-F238E27FC236}">
                  <a16:creationId xmlns:a16="http://schemas.microsoft.com/office/drawing/2014/main" id="{76FCFCFE-54A8-BD03-B124-88DE8DFDD342}"/>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30" name="Straight Connector 29">
              <a:extLst>
                <a:ext uri="{FF2B5EF4-FFF2-40B4-BE49-F238E27FC236}">
                  <a16:creationId xmlns:a16="http://schemas.microsoft.com/office/drawing/2014/main" id="{5CB0B534-DFDB-76D0-E0FC-3B70CB6C361A}"/>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6A026EFF-D1AA-BC5F-529C-A4BFF2CA2503}"/>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40334025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of Content_White Background">
    <p:spTree>
      <p:nvGrpSpPr>
        <p:cNvPr id="1" name=""/>
        <p:cNvGrpSpPr/>
        <p:nvPr/>
      </p:nvGrpSpPr>
      <p:grpSpPr>
        <a:xfrm>
          <a:off x="0" y="0"/>
          <a:ext cx="0" cy="0"/>
          <a:chOff x="0" y="0"/>
          <a:chExt cx="0" cy="0"/>
        </a:xfrm>
      </p:grpSpPr>
      <p:sp>
        <p:nvSpPr>
          <p:cNvPr id="26" name="AutoShape 11">
            <a:extLst>
              <a:ext uri="{FF2B5EF4-FFF2-40B4-BE49-F238E27FC236}">
                <a16:creationId xmlns:a16="http://schemas.microsoft.com/office/drawing/2014/main" id="{F1AA8C23-A566-57EE-3ACA-4C3D299936EF}"/>
              </a:ext>
            </a:extLst>
          </p:cNvPr>
          <p:cNvSpPr/>
          <p:nvPr userDrawn="1"/>
        </p:nvSpPr>
        <p:spPr>
          <a:xfrm flipH="1" flipV="1">
            <a:off x="0" y="1895207"/>
            <a:ext cx="1482811" cy="2009528"/>
          </a:xfrm>
          <a:prstGeom prst="line">
            <a:avLst/>
          </a:prstGeom>
          <a:ln w="142875" cap="flat">
            <a:solidFill>
              <a:srgbClr val="0E145D"/>
            </a:solidFill>
            <a:prstDash val="solid"/>
            <a:headEnd type="none" w="sm" len="sm"/>
            <a:tailEnd type="none" w="sm" len="sm"/>
          </a:ln>
        </p:spPr>
        <p:txBody>
          <a:bodyPr/>
          <a:lstStyle/>
          <a:p>
            <a:endParaRPr/>
          </a:p>
        </p:txBody>
      </p:sp>
      <p:sp>
        <p:nvSpPr>
          <p:cNvPr id="27" name="AutoShape 12">
            <a:extLst>
              <a:ext uri="{FF2B5EF4-FFF2-40B4-BE49-F238E27FC236}">
                <a16:creationId xmlns:a16="http://schemas.microsoft.com/office/drawing/2014/main" id="{F118FF28-D98B-CB8F-9759-F57C6EA31BE6}"/>
              </a:ext>
            </a:extLst>
          </p:cNvPr>
          <p:cNvSpPr/>
          <p:nvPr userDrawn="1"/>
        </p:nvSpPr>
        <p:spPr>
          <a:xfrm flipV="1">
            <a:off x="-477857" y="3930435"/>
            <a:ext cx="1960667" cy="1475359"/>
          </a:xfrm>
          <a:prstGeom prst="line">
            <a:avLst/>
          </a:prstGeom>
          <a:ln w="142875" cap="flat">
            <a:solidFill>
              <a:srgbClr val="0E145D"/>
            </a:solidFill>
            <a:prstDash val="solid"/>
            <a:headEnd type="none" w="sm" len="sm"/>
            <a:tailEnd type="none" w="sm" len="sm"/>
          </a:ln>
        </p:spPr>
        <p:txBody>
          <a:bodyPr/>
          <a:lstStyle/>
          <a:p>
            <a:endParaRPr/>
          </a:p>
        </p:txBody>
      </p:sp>
      <p:grpSp>
        <p:nvGrpSpPr>
          <p:cNvPr id="5" name="Group 5">
            <a:extLst>
              <a:ext uri="{FF2B5EF4-FFF2-40B4-BE49-F238E27FC236}">
                <a16:creationId xmlns:a16="http://schemas.microsoft.com/office/drawing/2014/main" id="{36E74DE6-3288-23FE-914B-817ECE403687}"/>
              </a:ext>
            </a:extLst>
          </p:cNvPr>
          <p:cNvGrpSpPr/>
          <p:nvPr userDrawn="1"/>
        </p:nvGrpSpPr>
        <p:grpSpPr>
          <a:xfrm>
            <a:off x="934511" y="3396267"/>
            <a:ext cx="1096599" cy="1096599"/>
            <a:chOff x="0" y="0"/>
            <a:chExt cx="812800" cy="812800"/>
          </a:xfrm>
        </p:grpSpPr>
        <p:sp>
          <p:nvSpPr>
            <p:cNvPr id="6" name="Freeform 6">
              <a:extLst>
                <a:ext uri="{FF2B5EF4-FFF2-40B4-BE49-F238E27FC236}">
                  <a16:creationId xmlns:a16="http://schemas.microsoft.com/office/drawing/2014/main" id="{492D3BCB-C6C5-8753-0656-2170C40E200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a:p>
          </p:txBody>
        </p:sp>
        <p:sp>
          <p:nvSpPr>
            <p:cNvPr id="22" name="TextBox 7">
              <a:extLst>
                <a:ext uri="{FF2B5EF4-FFF2-40B4-BE49-F238E27FC236}">
                  <a16:creationId xmlns:a16="http://schemas.microsoft.com/office/drawing/2014/main" id="{077B2C95-0416-BAF3-82AF-83600CAD25DA}"/>
                </a:ext>
              </a:extLst>
            </p:cNvPr>
            <p:cNvSpPr txBox="1"/>
            <p:nvPr/>
          </p:nvSpPr>
          <p:spPr>
            <a:xfrm>
              <a:off x="76200" y="19050"/>
              <a:ext cx="660400" cy="717550"/>
            </a:xfrm>
            <a:prstGeom prst="rect">
              <a:avLst/>
            </a:prstGeom>
          </p:spPr>
          <p:txBody>
            <a:bodyPr lIns="18437" tIns="18437" rIns="18437" bIns="18437" anchor="ctr"/>
            <a:lstStyle/>
            <a:p>
              <a:pPr algn="ctr">
                <a:lnSpc>
                  <a:spcPts val="2947"/>
                </a:lnSpc>
              </a:pPr>
              <a:endParaRPr/>
            </a:p>
          </p:txBody>
        </p:sp>
      </p:grpSp>
      <p:grpSp>
        <p:nvGrpSpPr>
          <p:cNvPr id="23" name="Group 8">
            <a:extLst>
              <a:ext uri="{FF2B5EF4-FFF2-40B4-BE49-F238E27FC236}">
                <a16:creationId xmlns:a16="http://schemas.microsoft.com/office/drawing/2014/main" id="{A18A1D2B-0816-C77D-9839-D16DC16A7E0E}"/>
              </a:ext>
            </a:extLst>
          </p:cNvPr>
          <p:cNvGrpSpPr/>
          <p:nvPr userDrawn="1"/>
        </p:nvGrpSpPr>
        <p:grpSpPr>
          <a:xfrm>
            <a:off x="-588131" y="1307076"/>
            <a:ext cx="1176262" cy="1176262"/>
            <a:chOff x="0" y="0"/>
            <a:chExt cx="812800" cy="812800"/>
          </a:xfrm>
        </p:grpSpPr>
        <p:sp>
          <p:nvSpPr>
            <p:cNvPr id="24" name="Freeform 9">
              <a:extLst>
                <a:ext uri="{FF2B5EF4-FFF2-40B4-BE49-F238E27FC236}">
                  <a16:creationId xmlns:a16="http://schemas.microsoft.com/office/drawing/2014/main" id="{1631EB92-F6C7-6B1E-815D-024EB3AD35D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a:p>
          </p:txBody>
        </p:sp>
        <p:sp>
          <p:nvSpPr>
            <p:cNvPr id="25" name="TextBox 10">
              <a:extLst>
                <a:ext uri="{FF2B5EF4-FFF2-40B4-BE49-F238E27FC236}">
                  <a16:creationId xmlns:a16="http://schemas.microsoft.com/office/drawing/2014/main" id="{B6110C2C-6A51-DC8C-4687-9E86062230E2}"/>
                </a:ext>
              </a:extLst>
            </p:cNvPr>
            <p:cNvSpPr txBox="1"/>
            <p:nvPr/>
          </p:nvSpPr>
          <p:spPr>
            <a:xfrm>
              <a:off x="76200" y="19050"/>
              <a:ext cx="660400" cy="717550"/>
            </a:xfrm>
            <a:prstGeom prst="rect">
              <a:avLst/>
            </a:prstGeom>
          </p:spPr>
          <p:txBody>
            <a:bodyPr lIns="18437" tIns="18437" rIns="18437" bIns="18437" anchor="ctr"/>
            <a:lstStyle/>
            <a:p>
              <a:pPr algn="ctr">
                <a:lnSpc>
                  <a:spcPts val="2947"/>
                </a:lnSpc>
              </a:pPr>
              <a:endParaRPr/>
            </a:p>
          </p:txBody>
        </p:sp>
      </p:grpSp>
      <p:grpSp>
        <p:nvGrpSpPr>
          <p:cNvPr id="28" name="Group 13">
            <a:extLst>
              <a:ext uri="{FF2B5EF4-FFF2-40B4-BE49-F238E27FC236}">
                <a16:creationId xmlns:a16="http://schemas.microsoft.com/office/drawing/2014/main" id="{15743FF6-CDCF-1100-6076-6DE898F1C0B7}"/>
              </a:ext>
            </a:extLst>
          </p:cNvPr>
          <p:cNvGrpSpPr/>
          <p:nvPr userDrawn="1"/>
        </p:nvGrpSpPr>
        <p:grpSpPr>
          <a:xfrm>
            <a:off x="10966256" y="5212514"/>
            <a:ext cx="3290972" cy="3290972"/>
            <a:chOff x="0" y="0"/>
            <a:chExt cx="812800" cy="812800"/>
          </a:xfrm>
        </p:grpSpPr>
        <p:sp>
          <p:nvSpPr>
            <p:cNvPr id="29" name="Freeform 14">
              <a:extLst>
                <a:ext uri="{FF2B5EF4-FFF2-40B4-BE49-F238E27FC236}">
                  <a16:creationId xmlns:a16="http://schemas.microsoft.com/office/drawing/2014/main" id="{16FBE27D-2AAD-3A9E-93F3-C5047FADE5D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D300"/>
            </a:solidFill>
          </p:spPr>
          <p:txBody>
            <a:bodyPr/>
            <a:lstStyle/>
            <a:p>
              <a:endParaRPr/>
            </a:p>
          </p:txBody>
        </p:sp>
        <p:sp>
          <p:nvSpPr>
            <p:cNvPr id="30" name="TextBox 15">
              <a:extLst>
                <a:ext uri="{FF2B5EF4-FFF2-40B4-BE49-F238E27FC236}">
                  <a16:creationId xmlns:a16="http://schemas.microsoft.com/office/drawing/2014/main" id="{17D803A3-9B18-2091-9EDF-A3AABF0DF617}"/>
                </a:ext>
              </a:extLst>
            </p:cNvPr>
            <p:cNvSpPr txBox="1"/>
            <p:nvPr/>
          </p:nvSpPr>
          <p:spPr>
            <a:xfrm>
              <a:off x="76200" y="19050"/>
              <a:ext cx="660400" cy="717550"/>
            </a:xfrm>
            <a:prstGeom prst="rect">
              <a:avLst/>
            </a:prstGeom>
          </p:spPr>
          <p:txBody>
            <a:bodyPr lIns="50800" tIns="50800" rIns="50800" bIns="50800" anchor="ctr"/>
            <a:lstStyle/>
            <a:p>
              <a:pPr algn="ctr">
                <a:lnSpc>
                  <a:spcPts val="3080"/>
                </a:lnSpc>
              </a:pPr>
              <a:endParaRPr/>
            </a:p>
          </p:txBody>
        </p:sp>
      </p:grpSp>
      <p:sp>
        <p:nvSpPr>
          <p:cNvPr id="32" name="Freeform 2">
            <a:extLst>
              <a:ext uri="{FF2B5EF4-FFF2-40B4-BE49-F238E27FC236}">
                <a16:creationId xmlns:a16="http://schemas.microsoft.com/office/drawing/2014/main" id="{0EE2A61F-4321-3A40-239A-5133EE46AAD1}"/>
              </a:ext>
            </a:extLst>
          </p:cNvPr>
          <p:cNvSpPr/>
          <p:nvPr userDrawn="1"/>
        </p:nvSpPr>
        <p:spPr>
          <a:xfrm>
            <a:off x="9962501"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a:p>
        </p:txBody>
      </p:sp>
      <p:sp>
        <p:nvSpPr>
          <p:cNvPr id="36" name="Title 35">
            <a:extLst>
              <a:ext uri="{FF2B5EF4-FFF2-40B4-BE49-F238E27FC236}">
                <a16:creationId xmlns:a16="http://schemas.microsoft.com/office/drawing/2014/main" id="{0EC52AA9-1977-65DB-F539-DEABF9A83683}"/>
              </a:ext>
            </a:extLst>
          </p:cNvPr>
          <p:cNvSpPr>
            <a:spLocks noGrp="1"/>
          </p:cNvSpPr>
          <p:nvPr>
            <p:ph type="title" hasCustomPrompt="1"/>
          </p:nvPr>
        </p:nvSpPr>
        <p:spPr/>
        <p:txBody>
          <a:bodyPr>
            <a:normAutofit/>
          </a:bodyPr>
          <a:lstStyle>
            <a:lvl1pPr>
              <a:lnSpc>
                <a:spcPct val="100000"/>
              </a:lnSpc>
              <a:defRPr sz="4800" b="1">
                <a:latin typeface="Poppins" pitchFamily="2" charset="77"/>
                <a:cs typeface="Poppins" pitchFamily="2" charset="77"/>
              </a:defRPr>
            </a:lvl1pPr>
          </a:lstStyle>
          <a:p>
            <a:r>
              <a:t>Table des matières</a:t>
            </a:r>
          </a:p>
        </p:txBody>
      </p:sp>
      <p:sp>
        <p:nvSpPr>
          <p:cNvPr id="38" name="Text Placeholder 37">
            <a:extLst>
              <a:ext uri="{FF2B5EF4-FFF2-40B4-BE49-F238E27FC236}">
                <a16:creationId xmlns:a16="http://schemas.microsoft.com/office/drawing/2014/main" id="{FC69C01F-4184-AF81-7F17-968B192CDFFD}"/>
              </a:ext>
            </a:extLst>
          </p:cNvPr>
          <p:cNvSpPr>
            <a:spLocks noGrp="1"/>
          </p:cNvSpPr>
          <p:nvPr>
            <p:ph type="body" sz="quarter" idx="10" hasCustomPrompt="1"/>
          </p:nvPr>
        </p:nvSpPr>
        <p:spPr>
          <a:xfrm>
            <a:off x="2417322" y="1713915"/>
            <a:ext cx="4073126" cy="4170800"/>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lnSpc>
                <a:spcPct val="100000"/>
              </a:lnSpc>
              <a:buNone/>
              <a:defRPr sz="2000">
                <a:solidFill>
                  <a:schemeClr val="bg2">
                    <a:lumMod val="10000"/>
                  </a:schemeClr>
                </a:solidFill>
                <a:latin typeface="Poppins" pitchFamily="2" charset="77"/>
                <a:cs typeface="Poppins" pitchFamily="2" charset="77"/>
              </a:defRPr>
            </a:lvl2pPr>
            <a:lvl3pPr marL="914400" indent="0">
              <a:lnSpc>
                <a:spcPct val="100000"/>
              </a:lnSpc>
              <a:buNone/>
              <a:defRPr sz="1800">
                <a:solidFill>
                  <a:schemeClr val="bg2">
                    <a:lumMod val="10000"/>
                  </a:schemeClr>
                </a:solidFill>
                <a:latin typeface="Poppins" pitchFamily="2" charset="77"/>
                <a:cs typeface="Poppins" pitchFamily="2" charset="77"/>
              </a:defRPr>
            </a:lvl3pPr>
            <a:lvl4pPr marL="1371600" indent="0">
              <a:lnSpc>
                <a:spcPct val="100000"/>
              </a:lnSpc>
              <a:buNone/>
              <a:defRPr sz="1600">
                <a:solidFill>
                  <a:schemeClr val="bg2">
                    <a:lumMod val="10000"/>
                  </a:schemeClr>
                </a:solidFill>
                <a:latin typeface="Poppins" pitchFamily="2" charset="77"/>
                <a:cs typeface="Poppins" pitchFamily="2" charset="77"/>
              </a:defRPr>
            </a:lvl4pPr>
            <a:lvl5pPr marL="1828800" indent="0">
              <a:lnSpc>
                <a:spcPct val="100000"/>
              </a:lnSpc>
              <a:buNone/>
              <a:defRPr sz="1600">
                <a:solidFill>
                  <a:schemeClr val="bg2">
                    <a:lumMod val="10000"/>
                  </a:schemeClr>
                </a:solidFill>
                <a:latin typeface="Poppins" pitchFamily="2" charset="77"/>
                <a:cs typeface="Poppins" pitchFamily="2" charset="77"/>
              </a:defRPr>
            </a:lvl5pPr>
          </a:lstStyle>
          <a:p>
            <a:pPr lvl="0"/>
            <a:r>
              <a:t>Cliquez pour modifier le texte</a:t>
            </a:r>
          </a:p>
          <a:p>
            <a:pPr lvl="1"/>
            <a:r>
              <a:t>Deuxième niveau</a:t>
            </a:r>
          </a:p>
          <a:p>
            <a:pPr lvl="2"/>
            <a:r>
              <a:t>Troisième niveau</a:t>
            </a:r>
          </a:p>
          <a:p>
            <a:pPr lvl="3"/>
            <a:r>
              <a:t>Quatrième niveau</a:t>
            </a:r>
          </a:p>
          <a:p>
            <a:pPr lvl="4"/>
            <a:r>
              <a:t>Cinquième niveau</a:t>
            </a:r>
          </a:p>
        </p:txBody>
      </p:sp>
      <p:sp>
        <p:nvSpPr>
          <p:cNvPr id="4" name="Text Placeholder 37">
            <a:extLst>
              <a:ext uri="{FF2B5EF4-FFF2-40B4-BE49-F238E27FC236}">
                <a16:creationId xmlns:a16="http://schemas.microsoft.com/office/drawing/2014/main" id="{A5FD1EF8-0A36-1568-8DA0-D38B99DE4D13}"/>
              </a:ext>
            </a:extLst>
          </p:cNvPr>
          <p:cNvSpPr>
            <a:spLocks noGrp="1"/>
          </p:cNvSpPr>
          <p:nvPr>
            <p:ph type="body" sz="quarter" idx="11" hasCustomPrompt="1"/>
          </p:nvPr>
        </p:nvSpPr>
        <p:spPr>
          <a:xfrm>
            <a:off x="7070004" y="1713915"/>
            <a:ext cx="4073126" cy="4170800"/>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lnSpc>
                <a:spcPct val="100000"/>
              </a:lnSpc>
              <a:buNone/>
              <a:defRPr sz="2000">
                <a:solidFill>
                  <a:schemeClr val="bg2">
                    <a:lumMod val="10000"/>
                  </a:schemeClr>
                </a:solidFill>
                <a:latin typeface="Poppins" pitchFamily="2" charset="77"/>
                <a:cs typeface="Poppins" pitchFamily="2" charset="77"/>
              </a:defRPr>
            </a:lvl2pPr>
            <a:lvl3pPr marL="914400" indent="0">
              <a:lnSpc>
                <a:spcPct val="100000"/>
              </a:lnSpc>
              <a:buNone/>
              <a:defRPr sz="1800">
                <a:solidFill>
                  <a:schemeClr val="bg2">
                    <a:lumMod val="10000"/>
                  </a:schemeClr>
                </a:solidFill>
                <a:latin typeface="Poppins" pitchFamily="2" charset="77"/>
                <a:cs typeface="Poppins" pitchFamily="2" charset="77"/>
              </a:defRPr>
            </a:lvl3pPr>
            <a:lvl4pPr marL="1371600" indent="0">
              <a:lnSpc>
                <a:spcPct val="100000"/>
              </a:lnSpc>
              <a:buNone/>
              <a:defRPr sz="1600">
                <a:solidFill>
                  <a:schemeClr val="bg2">
                    <a:lumMod val="10000"/>
                  </a:schemeClr>
                </a:solidFill>
                <a:latin typeface="Poppins" pitchFamily="2" charset="77"/>
                <a:cs typeface="Poppins" pitchFamily="2" charset="77"/>
              </a:defRPr>
            </a:lvl4pPr>
            <a:lvl5pPr marL="1828800" indent="0">
              <a:lnSpc>
                <a:spcPct val="100000"/>
              </a:lnSpc>
              <a:buNone/>
              <a:defRPr sz="1600">
                <a:solidFill>
                  <a:schemeClr val="bg2">
                    <a:lumMod val="10000"/>
                  </a:schemeClr>
                </a:solidFill>
                <a:latin typeface="Poppins" pitchFamily="2" charset="77"/>
                <a:cs typeface="Poppins" pitchFamily="2" charset="77"/>
              </a:defRPr>
            </a:lvl5pPr>
          </a:lstStyle>
          <a:p>
            <a:pPr lvl="0"/>
            <a:r>
              <a:t>Cliquez pour modifier le texte</a:t>
            </a:r>
          </a:p>
          <a:p>
            <a:pPr lvl="1"/>
            <a:r>
              <a:t>Deuxième niveau</a:t>
            </a:r>
          </a:p>
          <a:p>
            <a:pPr lvl="2"/>
            <a:r>
              <a:t>Troisième niveau</a:t>
            </a:r>
          </a:p>
          <a:p>
            <a:pPr lvl="3"/>
            <a:r>
              <a:t>Quatrième niveau</a:t>
            </a:r>
          </a:p>
          <a:p>
            <a:pPr lvl="4"/>
            <a:r>
              <a:t>Cinquième niveau</a:t>
            </a:r>
          </a:p>
        </p:txBody>
      </p:sp>
      <p:grpSp>
        <p:nvGrpSpPr>
          <p:cNvPr id="14" name="Group 13">
            <a:extLst>
              <a:ext uri="{FF2B5EF4-FFF2-40B4-BE49-F238E27FC236}">
                <a16:creationId xmlns:a16="http://schemas.microsoft.com/office/drawing/2014/main" id="{9A6AADE8-7C13-E7E2-5765-C11AC1EA9C81}"/>
              </a:ext>
            </a:extLst>
          </p:cNvPr>
          <p:cNvGrpSpPr/>
          <p:nvPr userDrawn="1"/>
        </p:nvGrpSpPr>
        <p:grpSpPr>
          <a:xfrm>
            <a:off x="180661" y="5939963"/>
            <a:ext cx="9436421" cy="716282"/>
            <a:chOff x="180661" y="5939963"/>
            <a:chExt cx="9436421" cy="716282"/>
          </a:xfrm>
        </p:grpSpPr>
        <p:sp>
          <p:nvSpPr>
            <p:cNvPr id="2" name="Freeform 9">
              <a:extLst>
                <a:ext uri="{FF2B5EF4-FFF2-40B4-BE49-F238E27FC236}">
                  <a16:creationId xmlns:a16="http://schemas.microsoft.com/office/drawing/2014/main" id="{E9EB485A-5A4A-0032-F942-7434C7CCC42B}"/>
                </a:ext>
              </a:extLst>
            </p:cNvPr>
            <p:cNvSpPr/>
            <p:nvPr userDrawn="1"/>
          </p:nvSpPr>
          <p:spPr>
            <a:xfrm>
              <a:off x="180661" y="5939963"/>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a:p>
          </p:txBody>
        </p:sp>
        <p:cxnSp>
          <p:nvCxnSpPr>
            <p:cNvPr id="7" name="Straight Connector 6">
              <a:extLst>
                <a:ext uri="{FF2B5EF4-FFF2-40B4-BE49-F238E27FC236}">
                  <a16:creationId xmlns:a16="http://schemas.microsoft.com/office/drawing/2014/main" id="{C54C6835-16B3-3704-A6C6-2672DB5B45B4}"/>
                </a:ext>
              </a:extLst>
            </p:cNvPr>
            <p:cNvCxnSpPr>
              <a:cxnSpLocks/>
            </p:cNvCxnSpPr>
            <p:nvPr userDrawn="1"/>
          </p:nvCxnSpPr>
          <p:spPr>
            <a:xfrm>
              <a:off x="949028" y="5989863"/>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B85017E-8BBA-323B-6B32-6FAE230CAA38}"/>
                </a:ext>
              </a:extLst>
            </p:cNvPr>
            <p:cNvSpPr txBox="1"/>
            <p:nvPr userDrawn="1"/>
          </p:nvSpPr>
          <p:spPr>
            <a:xfrm>
              <a:off x="992254" y="6113438"/>
              <a:ext cx="8624828" cy="369332"/>
            </a:xfrm>
            <a:prstGeom prst="rect">
              <a:avLst/>
            </a:prstGeom>
            <a:noFill/>
          </p:spPr>
          <p:txBody>
            <a:bodyPr wrap="square" anchor="ctr">
              <a:spAutoFit/>
            </a:bodyPr>
            <a:lstStyle/>
            <a:p>
              <a:pPr algn="l">
                <a:defRPr sz="900">
                  <a:effectLst/>
                  <a:latin typeface="Helvetica Neue" panose="02000503000000020004" pitchFamily="2" charset="0"/>
                </a:defRPr>
              </a:pPr>
              <a:r>
                <a:t>Cofinancé par l’Union européenne. Les opinions et opinions exprimées ne sont toutefois que celles de l’auteur ou des auteurs et ne reflètent pas nécessairement celles de l’Union européenne ou de l’Agence exécutive européenne pour l’éducation et la culture (EACEA). Ni l’Union européenne ni l’EACEA ne peuvent en être tenues pour responsables.</a:t>
              </a:r>
            </a:p>
          </p:txBody>
        </p:sp>
      </p:grpSp>
    </p:spTree>
    <p:extLst>
      <p:ext uri="{BB962C8B-B14F-4D97-AF65-F5344CB8AC3E}">
        <p14:creationId xmlns:p14="http://schemas.microsoft.com/office/powerpoint/2010/main" val="294359883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_Blue Background">
    <p:bg>
      <p:bgPr>
        <a:solidFill>
          <a:schemeClr val="tx1"/>
        </a:solidFill>
        <a:effectLst/>
      </p:bgPr>
    </p:bg>
    <p:spTree>
      <p:nvGrpSpPr>
        <p:cNvPr id="1" name=""/>
        <p:cNvGrpSpPr/>
        <p:nvPr/>
      </p:nvGrpSpPr>
      <p:grpSpPr>
        <a:xfrm>
          <a:off x="0" y="0"/>
          <a:ext cx="0" cy="0"/>
          <a:chOff x="0" y="0"/>
          <a:chExt cx="0" cy="0"/>
        </a:xfrm>
      </p:grpSpPr>
      <p:sp>
        <p:nvSpPr>
          <p:cNvPr id="26" name="AutoShape 11">
            <a:extLst>
              <a:ext uri="{FF2B5EF4-FFF2-40B4-BE49-F238E27FC236}">
                <a16:creationId xmlns:a16="http://schemas.microsoft.com/office/drawing/2014/main" id="{F1AA8C23-A566-57EE-3ACA-4C3D299936EF}"/>
              </a:ext>
            </a:extLst>
          </p:cNvPr>
          <p:cNvSpPr/>
          <p:nvPr userDrawn="1"/>
        </p:nvSpPr>
        <p:spPr>
          <a:xfrm flipH="1" flipV="1">
            <a:off x="0" y="1895207"/>
            <a:ext cx="1482811" cy="2009528"/>
          </a:xfrm>
          <a:prstGeom prst="line">
            <a:avLst/>
          </a:prstGeom>
          <a:ln w="142875" cap="flat">
            <a:solidFill>
              <a:schemeClr val="bg1"/>
            </a:solidFill>
            <a:prstDash val="solid"/>
            <a:headEnd type="none" w="sm" len="sm"/>
            <a:tailEnd type="none" w="sm" len="sm"/>
          </a:ln>
        </p:spPr>
        <p:txBody>
          <a:bodyPr/>
          <a:lstStyle/>
          <a:p>
            <a:endParaRPr lang="it-IT"/>
          </a:p>
        </p:txBody>
      </p:sp>
      <p:sp>
        <p:nvSpPr>
          <p:cNvPr id="27" name="AutoShape 12">
            <a:extLst>
              <a:ext uri="{FF2B5EF4-FFF2-40B4-BE49-F238E27FC236}">
                <a16:creationId xmlns:a16="http://schemas.microsoft.com/office/drawing/2014/main" id="{F118FF28-D98B-CB8F-9759-F57C6EA31BE6}"/>
              </a:ext>
            </a:extLst>
          </p:cNvPr>
          <p:cNvSpPr/>
          <p:nvPr userDrawn="1"/>
        </p:nvSpPr>
        <p:spPr>
          <a:xfrm flipV="1">
            <a:off x="-477857" y="3930435"/>
            <a:ext cx="1960667" cy="1475359"/>
          </a:xfrm>
          <a:prstGeom prst="line">
            <a:avLst/>
          </a:prstGeom>
          <a:ln w="142875" cap="flat">
            <a:solidFill>
              <a:schemeClr val="bg1"/>
            </a:solidFill>
            <a:prstDash val="solid"/>
            <a:headEnd type="none" w="sm" len="sm"/>
            <a:tailEnd type="none" w="sm" len="sm"/>
          </a:ln>
        </p:spPr>
        <p:txBody>
          <a:bodyPr/>
          <a:lstStyle/>
          <a:p>
            <a:endParaRPr lang="it-IT"/>
          </a:p>
        </p:txBody>
      </p:sp>
      <p:grpSp>
        <p:nvGrpSpPr>
          <p:cNvPr id="5" name="Group 5">
            <a:extLst>
              <a:ext uri="{FF2B5EF4-FFF2-40B4-BE49-F238E27FC236}">
                <a16:creationId xmlns:a16="http://schemas.microsoft.com/office/drawing/2014/main" id="{36E74DE6-3288-23FE-914B-817ECE403687}"/>
              </a:ext>
            </a:extLst>
          </p:cNvPr>
          <p:cNvGrpSpPr/>
          <p:nvPr userDrawn="1"/>
        </p:nvGrpSpPr>
        <p:grpSpPr>
          <a:xfrm>
            <a:off x="934511" y="3396267"/>
            <a:ext cx="1096599" cy="1096599"/>
            <a:chOff x="0" y="0"/>
            <a:chExt cx="812800" cy="812800"/>
          </a:xfrm>
        </p:grpSpPr>
        <p:sp>
          <p:nvSpPr>
            <p:cNvPr id="6" name="Freeform 6">
              <a:extLst>
                <a:ext uri="{FF2B5EF4-FFF2-40B4-BE49-F238E27FC236}">
                  <a16:creationId xmlns:a16="http://schemas.microsoft.com/office/drawing/2014/main" id="{492D3BCB-C6C5-8753-0656-2170C40E200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FB3F8"/>
            </a:solidFill>
          </p:spPr>
          <p:txBody>
            <a:bodyPr/>
            <a:lstStyle/>
            <a:p>
              <a:endParaRPr lang="it-IT"/>
            </a:p>
          </p:txBody>
        </p:sp>
        <p:sp>
          <p:nvSpPr>
            <p:cNvPr id="22" name="TextBox 7">
              <a:extLst>
                <a:ext uri="{FF2B5EF4-FFF2-40B4-BE49-F238E27FC236}">
                  <a16:creationId xmlns:a16="http://schemas.microsoft.com/office/drawing/2014/main" id="{077B2C95-0416-BAF3-82AF-83600CAD25DA}"/>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23" name="Group 8">
            <a:extLst>
              <a:ext uri="{FF2B5EF4-FFF2-40B4-BE49-F238E27FC236}">
                <a16:creationId xmlns:a16="http://schemas.microsoft.com/office/drawing/2014/main" id="{A18A1D2B-0816-C77D-9839-D16DC16A7E0E}"/>
              </a:ext>
            </a:extLst>
          </p:cNvPr>
          <p:cNvGrpSpPr/>
          <p:nvPr userDrawn="1"/>
        </p:nvGrpSpPr>
        <p:grpSpPr>
          <a:xfrm>
            <a:off x="-588131" y="1307076"/>
            <a:ext cx="1176262" cy="1176262"/>
            <a:chOff x="0" y="0"/>
            <a:chExt cx="812800" cy="812800"/>
          </a:xfrm>
        </p:grpSpPr>
        <p:sp>
          <p:nvSpPr>
            <p:cNvPr id="24" name="Freeform 9">
              <a:extLst>
                <a:ext uri="{FF2B5EF4-FFF2-40B4-BE49-F238E27FC236}">
                  <a16:creationId xmlns:a16="http://schemas.microsoft.com/office/drawing/2014/main" id="{1631EB92-F6C7-6B1E-815D-024EB3AD35D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lang="it-IT"/>
            </a:p>
          </p:txBody>
        </p:sp>
        <p:sp>
          <p:nvSpPr>
            <p:cNvPr id="25" name="TextBox 10">
              <a:extLst>
                <a:ext uri="{FF2B5EF4-FFF2-40B4-BE49-F238E27FC236}">
                  <a16:creationId xmlns:a16="http://schemas.microsoft.com/office/drawing/2014/main" id="{B6110C2C-6A51-DC8C-4687-9E86062230E2}"/>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28" name="Group 13">
            <a:extLst>
              <a:ext uri="{FF2B5EF4-FFF2-40B4-BE49-F238E27FC236}">
                <a16:creationId xmlns:a16="http://schemas.microsoft.com/office/drawing/2014/main" id="{15743FF6-CDCF-1100-6076-6DE898F1C0B7}"/>
              </a:ext>
            </a:extLst>
          </p:cNvPr>
          <p:cNvGrpSpPr/>
          <p:nvPr userDrawn="1"/>
        </p:nvGrpSpPr>
        <p:grpSpPr>
          <a:xfrm>
            <a:off x="10966256" y="5212514"/>
            <a:ext cx="3290972" cy="3290972"/>
            <a:chOff x="0" y="0"/>
            <a:chExt cx="812800" cy="812800"/>
          </a:xfrm>
        </p:grpSpPr>
        <p:sp>
          <p:nvSpPr>
            <p:cNvPr id="29" name="Freeform 14">
              <a:extLst>
                <a:ext uri="{FF2B5EF4-FFF2-40B4-BE49-F238E27FC236}">
                  <a16:creationId xmlns:a16="http://schemas.microsoft.com/office/drawing/2014/main" id="{16FBE27D-2AAD-3A9E-93F3-C5047FADE5D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D300"/>
            </a:solidFill>
          </p:spPr>
          <p:txBody>
            <a:bodyPr/>
            <a:lstStyle/>
            <a:p>
              <a:endParaRPr lang="it-IT"/>
            </a:p>
          </p:txBody>
        </p:sp>
        <p:sp>
          <p:nvSpPr>
            <p:cNvPr id="30" name="TextBox 15">
              <a:extLst>
                <a:ext uri="{FF2B5EF4-FFF2-40B4-BE49-F238E27FC236}">
                  <a16:creationId xmlns:a16="http://schemas.microsoft.com/office/drawing/2014/main" id="{17D803A3-9B18-2091-9EDF-A3AABF0DF617}"/>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36" name="Title 35">
            <a:extLst>
              <a:ext uri="{FF2B5EF4-FFF2-40B4-BE49-F238E27FC236}">
                <a16:creationId xmlns:a16="http://schemas.microsoft.com/office/drawing/2014/main" id="{0EC52AA9-1977-65DB-F539-DEABF9A83683}"/>
              </a:ext>
            </a:extLst>
          </p:cNvPr>
          <p:cNvSpPr>
            <a:spLocks noGrp="1"/>
          </p:cNvSpPr>
          <p:nvPr>
            <p:ph type="title" hasCustomPrompt="1"/>
          </p:nvPr>
        </p:nvSpPr>
        <p:spPr/>
        <p:txBody>
          <a:bodyPr>
            <a:normAutofit/>
          </a:bodyPr>
          <a:lstStyle>
            <a:lvl1pPr>
              <a:lnSpc>
                <a:spcPct val="100000"/>
              </a:lnSpc>
              <a:defRPr sz="4800" b="1">
                <a:solidFill>
                  <a:schemeClr val="bg1"/>
                </a:solidFill>
                <a:latin typeface="Poppins" pitchFamily="2" charset="77"/>
                <a:cs typeface="Poppins" pitchFamily="2" charset="77"/>
              </a:defRPr>
            </a:lvl1pPr>
          </a:lstStyle>
          <a:p>
            <a:r>
              <a:rPr lang="en-GB"/>
              <a:t>Table of content</a:t>
            </a:r>
            <a:endParaRPr lang="it-IT"/>
          </a:p>
        </p:txBody>
      </p:sp>
      <p:sp>
        <p:nvSpPr>
          <p:cNvPr id="38" name="Text Placeholder 37">
            <a:extLst>
              <a:ext uri="{FF2B5EF4-FFF2-40B4-BE49-F238E27FC236}">
                <a16:creationId xmlns:a16="http://schemas.microsoft.com/office/drawing/2014/main" id="{FC69C01F-4184-AF81-7F17-968B192CDFFD}"/>
              </a:ext>
            </a:extLst>
          </p:cNvPr>
          <p:cNvSpPr>
            <a:spLocks noGrp="1"/>
          </p:cNvSpPr>
          <p:nvPr>
            <p:ph type="body" sz="quarter" idx="10" hasCustomPrompt="1"/>
          </p:nvPr>
        </p:nvSpPr>
        <p:spPr>
          <a:xfrm>
            <a:off x="2417322" y="1713915"/>
            <a:ext cx="4073126" cy="4170800"/>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lnSpc>
                <a:spcPct val="100000"/>
              </a:lnSpc>
              <a:buNone/>
              <a:defRPr sz="2000">
                <a:solidFill>
                  <a:schemeClr val="bg1"/>
                </a:solidFill>
                <a:latin typeface="Poppins" pitchFamily="2" charset="77"/>
                <a:cs typeface="Poppins" pitchFamily="2" charset="77"/>
              </a:defRPr>
            </a:lvl2pPr>
            <a:lvl3pPr marL="914400" indent="0">
              <a:lnSpc>
                <a:spcPct val="100000"/>
              </a:lnSpc>
              <a:buNone/>
              <a:defRPr sz="1800">
                <a:solidFill>
                  <a:schemeClr val="bg1"/>
                </a:solidFill>
                <a:latin typeface="Poppins" pitchFamily="2" charset="77"/>
                <a:cs typeface="Poppins" pitchFamily="2" charset="77"/>
              </a:defRPr>
            </a:lvl3pPr>
            <a:lvl4pPr marL="1371600" indent="0">
              <a:lnSpc>
                <a:spcPct val="100000"/>
              </a:lnSpc>
              <a:buNone/>
              <a:defRPr sz="1600">
                <a:solidFill>
                  <a:schemeClr val="bg1"/>
                </a:solidFill>
                <a:latin typeface="Poppins" pitchFamily="2" charset="77"/>
                <a:cs typeface="Poppins" pitchFamily="2" charset="77"/>
              </a:defRPr>
            </a:lvl4pPr>
            <a:lvl5pPr marL="1828800" indent="0">
              <a:lnSpc>
                <a:spcPct val="100000"/>
              </a:lnSpc>
              <a:buNone/>
              <a:defRPr sz="1600">
                <a:solidFill>
                  <a:schemeClr val="bg1"/>
                </a:solidFill>
                <a:latin typeface="Poppins" pitchFamily="2" charset="77"/>
                <a:cs typeface="Poppins" pitchFamily="2" charset="77"/>
              </a:defRPr>
            </a:lvl5pPr>
          </a:lstStyle>
          <a:p>
            <a:pPr lvl="0"/>
            <a:r>
              <a:rPr lang="en-GB"/>
              <a:t>Click to edit text</a:t>
            </a:r>
          </a:p>
          <a:p>
            <a:pPr lvl="1"/>
            <a:r>
              <a:rPr lang="en-GB"/>
              <a:t>Second level</a:t>
            </a:r>
          </a:p>
          <a:p>
            <a:pPr lvl="2"/>
            <a:r>
              <a:rPr lang="en-GB"/>
              <a:t>Third level</a:t>
            </a:r>
          </a:p>
          <a:p>
            <a:pPr lvl="3"/>
            <a:r>
              <a:rPr lang="en-GB"/>
              <a:t>Fourth level</a:t>
            </a:r>
          </a:p>
          <a:p>
            <a:pPr lvl="4"/>
            <a:r>
              <a:rPr lang="en-GB"/>
              <a:t>Fifth level</a:t>
            </a:r>
            <a:endParaRPr lang="it-IT"/>
          </a:p>
        </p:txBody>
      </p:sp>
      <p:sp>
        <p:nvSpPr>
          <p:cNvPr id="4" name="Text Placeholder 37">
            <a:extLst>
              <a:ext uri="{FF2B5EF4-FFF2-40B4-BE49-F238E27FC236}">
                <a16:creationId xmlns:a16="http://schemas.microsoft.com/office/drawing/2014/main" id="{A5FD1EF8-0A36-1568-8DA0-D38B99DE4D13}"/>
              </a:ext>
            </a:extLst>
          </p:cNvPr>
          <p:cNvSpPr>
            <a:spLocks noGrp="1"/>
          </p:cNvSpPr>
          <p:nvPr>
            <p:ph type="body" sz="quarter" idx="11" hasCustomPrompt="1"/>
          </p:nvPr>
        </p:nvSpPr>
        <p:spPr>
          <a:xfrm>
            <a:off x="7070004" y="1713915"/>
            <a:ext cx="4073126" cy="4170800"/>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lnSpc>
                <a:spcPct val="100000"/>
              </a:lnSpc>
              <a:buNone/>
              <a:defRPr sz="2000">
                <a:solidFill>
                  <a:schemeClr val="bg1"/>
                </a:solidFill>
                <a:latin typeface="Poppins" pitchFamily="2" charset="77"/>
                <a:cs typeface="Poppins" pitchFamily="2" charset="77"/>
              </a:defRPr>
            </a:lvl2pPr>
            <a:lvl3pPr marL="914400" indent="0">
              <a:lnSpc>
                <a:spcPct val="100000"/>
              </a:lnSpc>
              <a:buNone/>
              <a:defRPr sz="1800">
                <a:solidFill>
                  <a:schemeClr val="bg1"/>
                </a:solidFill>
                <a:latin typeface="Poppins" pitchFamily="2" charset="77"/>
                <a:cs typeface="Poppins" pitchFamily="2" charset="77"/>
              </a:defRPr>
            </a:lvl3pPr>
            <a:lvl4pPr marL="1371600" indent="0">
              <a:lnSpc>
                <a:spcPct val="100000"/>
              </a:lnSpc>
              <a:buNone/>
              <a:defRPr sz="1600">
                <a:solidFill>
                  <a:schemeClr val="bg1"/>
                </a:solidFill>
                <a:latin typeface="Poppins" pitchFamily="2" charset="77"/>
                <a:cs typeface="Poppins" pitchFamily="2" charset="77"/>
              </a:defRPr>
            </a:lvl4pPr>
            <a:lvl5pPr marL="1828800" indent="0">
              <a:lnSpc>
                <a:spcPct val="100000"/>
              </a:lnSpc>
              <a:buNone/>
              <a:defRPr sz="1600">
                <a:solidFill>
                  <a:schemeClr val="bg1"/>
                </a:solidFill>
                <a:latin typeface="Poppins" pitchFamily="2" charset="77"/>
                <a:cs typeface="Poppins" pitchFamily="2" charset="77"/>
              </a:defRPr>
            </a:lvl5pPr>
          </a:lstStyle>
          <a:p>
            <a:pPr lvl="0"/>
            <a:r>
              <a:rPr lang="en-GB"/>
              <a:t>Click to edit text</a:t>
            </a:r>
          </a:p>
          <a:p>
            <a:pPr lvl="1"/>
            <a:r>
              <a:rPr lang="en-GB"/>
              <a:t>Second level</a:t>
            </a:r>
          </a:p>
          <a:p>
            <a:pPr lvl="2"/>
            <a:r>
              <a:rPr lang="en-GB"/>
              <a:t>Third level</a:t>
            </a:r>
          </a:p>
          <a:p>
            <a:pPr lvl="3"/>
            <a:r>
              <a:rPr lang="en-GB"/>
              <a:t>Fourth level</a:t>
            </a:r>
          </a:p>
          <a:p>
            <a:pPr lvl="4"/>
            <a:r>
              <a:rPr lang="en-GB"/>
              <a:t>Fifth level</a:t>
            </a:r>
            <a:endParaRPr lang="it-IT"/>
          </a:p>
        </p:txBody>
      </p:sp>
      <p:grpSp>
        <p:nvGrpSpPr>
          <p:cNvPr id="15" name="Group 14">
            <a:extLst>
              <a:ext uri="{FF2B5EF4-FFF2-40B4-BE49-F238E27FC236}">
                <a16:creationId xmlns:a16="http://schemas.microsoft.com/office/drawing/2014/main" id="{575B322A-D524-1197-D2E2-872C007B2698}"/>
              </a:ext>
            </a:extLst>
          </p:cNvPr>
          <p:cNvGrpSpPr/>
          <p:nvPr userDrawn="1"/>
        </p:nvGrpSpPr>
        <p:grpSpPr>
          <a:xfrm>
            <a:off x="181620" y="5938356"/>
            <a:ext cx="9435462" cy="717889"/>
            <a:chOff x="181620" y="5938356"/>
            <a:chExt cx="9435462" cy="717889"/>
          </a:xfrm>
        </p:grpSpPr>
        <p:cxnSp>
          <p:nvCxnSpPr>
            <p:cNvPr id="7" name="Straight Connector 6">
              <a:extLst>
                <a:ext uri="{FF2B5EF4-FFF2-40B4-BE49-F238E27FC236}">
                  <a16:creationId xmlns:a16="http://schemas.microsoft.com/office/drawing/2014/main" id="{C54C6835-16B3-3704-A6C6-2672DB5B45B4}"/>
                </a:ext>
              </a:extLst>
            </p:cNvPr>
            <p:cNvCxnSpPr>
              <a:cxnSpLocks/>
            </p:cNvCxnSpPr>
            <p:nvPr userDrawn="1"/>
          </p:nvCxnSpPr>
          <p:spPr>
            <a:xfrm>
              <a:off x="949028" y="5989863"/>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B85017E-8BBA-323B-6B32-6FAE230CAA38}"/>
                </a:ext>
              </a:extLst>
            </p:cNvPr>
            <p:cNvSpPr txBox="1"/>
            <p:nvPr userDrawn="1"/>
          </p:nvSpPr>
          <p:spPr>
            <a:xfrm>
              <a:off x="992254" y="6113438"/>
              <a:ext cx="8624828" cy="369332"/>
            </a:xfrm>
            <a:prstGeom prst="rect">
              <a:avLst/>
            </a:prstGeom>
            <a:noFill/>
          </p:spPr>
          <p:txBody>
            <a:bodyPr wrap="square" rtlCol="0" anchor="ctr">
              <a:spAutoFit/>
            </a:bodyPr>
            <a:lstStyle/>
            <a:p>
              <a:pPr algn="l"/>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pic>
          <p:nvPicPr>
            <p:cNvPr id="14" name="Picture 13" descr="A black and white flag with stars in a circle&#10;&#10;Description automatically generated">
              <a:extLst>
                <a:ext uri="{FF2B5EF4-FFF2-40B4-BE49-F238E27FC236}">
                  <a16:creationId xmlns:a16="http://schemas.microsoft.com/office/drawing/2014/main" id="{D7CC0DEB-1888-F3B3-970A-288CF15EF962}"/>
                </a:ext>
              </a:extLst>
            </p:cNvPr>
            <p:cNvPicPr>
              <a:picLocks noChangeAspect="1"/>
            </p:cNvPicPr>
            <p:nvPr userDrawn="1"/>
          </p:nvPicPr>
          <p:blipFill>
            <a:blip r:embed="rId2"/>
            <a:stretch>
              <a:fillRect/>
            </a:stretch>
          </p:blipFill>
          <p:spPr>
            <a:xfrm>
              <a:off x="181620" y="5938356"/>
              <a:ext cx="679939" cy="717889"/>
            </a:xfrm>
            <a:prstGeom prst="rect">
              <a:avLst/>
            </a:prstGeom>
          </p:spPr>
        </p:pic>
      </p:grpSp>
      <p:pic>
        <p:nvPicPr>
          <p:cNvPr id="17" name="Picture 16" descr="A white text on a black background&#10;&#10;Description automatically generated">
            <a:extLst>
              <a:ext uri="{FF2B5EF4-FFF2-40B4-BE49-F238E27FC236}">
                <a16:creationId xmlns:a16="http://schemas.microsoft.com/office/drawing/2014/main" id="{74D014D6-7405-C726-3FCC-B34F59722F70}"/>
              </a:ext>
            </a:extLst>
          </p:cNvPr>
          <p:cNvPicPr>
            <a:picLocks noChangeAspect="1"/>
          </p:cNvPicPr>
          <p:nvPr userDrawn="1"/>
        </p:nvPicPr>
        <p:blipFill>
          <a:blip r:embed="rId3"/>
          <a:stretch>
            <a:fillRect/>
          </a:stretch>
        </p:blipFill>
        <p:spPr>
          <a:xfrm>
            <a:off x="9962500" y="184789"/>
            <a:ext cx="2007511" cy="492144"/>
          </a:xfrm>
          <a:prstGeom prst="rect">
            <a:avLst/>
          </a:prstGeom>
        </p:spPr>
      </p:pic>
    </p:spTree>
    <p:extLst>
      <p:ext uri="{BB962C8B-B14F-4D97-AF65-F5344CB8AC3E}">
        <p14:creationId xmlns:p14="http://schemas.microsoft.com/office/powerpoint/2010/main" val="23609011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 Title Slide_White Background">
    <p:bg>
      <p:bgPr>
        <a:solidFill>
          <a:srgbClr val="0D145C"/>
        </a:solidFill>
        <a:effectLst/>
      </p:bgPr>
    </p:bg>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B8B8DAF9-37B6-5AB1-E831-FA4B13996D1F}"/>
              </a:ext>
            </a:extLst>
          </p:cNvPr>
          <p:cNvGrpSpPr/>
          <p:nvPr userDrawn="1"/>
        </p:nvGrpSpPr>
        <p:grpSpPr>
          <a:xfrm>
            <a:off x="6163283" y="-1347060"/>
            <a:ext cx="2998920" cy="2998920"/>
            <a:chOff x="0" y="0"/>
            <a:chExt cx="812800" cy="812800"/>
          </a:xfrm>
        </p:grpSpPr>
        <p:sp>
          <p:nvSpPr>
            <p:cNvPr id="3" name="Freeform 3">
              <a:extLst>
                <a:ext uri="{FF2B5EF4-FFF2-40B4-BE49-F238E27FC236}">
                  <a16:creationId xmlns:a16="http://schemas.microsoft.com/office/drawing/2014/main" id="{02D2ABF5-DAD4-AEF6-96C0-DCB74376133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lang="it-IT"/>
            </a:p>
          </p:txBody>
        </p:sp>
        <p:sp>
          <p:nvSpPr>
            <p:cNvPr id="4" name="TextBox 4">
              <a:extLst>
                <a:ext uri="{FF2B5EF4-FFF2-40B4-BE49-F238E27FC236}">
                  <a16:creationId xmlns:a16="http://schemas.microsoft.com/office/drawing/2014/main" id="{EEBA6D2E-E09E-500B-8AEF-4C657147425C}"/>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grpSp>
        <p:nvGrpSpPr>
          <p:cNvPr id="5" name="Group 5">
            <a:extLst>
              <a:ext uri="{FF2B5EF4-FFF2-40B4-BE49-F238E27FC236}">
                <a16:creationId xmlns:a16="http://schemas.microsoft.com/office/drawing/2014/main" id="{B73990EF-31DE-235E-415A-332A8932B808}"/>
              </a:ext>
            </a:extLst>
          </p:cNvPr>
          <p:cNvGrpSpPr/>
          <p:nvPr userDrawn="1"/>
        </p:nvGrpSpPr>
        <p:grpSpPr>
          <a:xfrm>
            <a:off x="10379651" y="3446369"/>
            <a:ext cx="4385452" cy="4385453"/>
            <a:chOff x="0" y="0"/>
            <a:chExt cx="812800" cy="812800"/>
          </a:xfrm>
        </p:grpSpPr>
        <p:sp>
          <p:nvSpPr>
            <p:cNvPr id="6" name="Freeform 6">
              <a:extLst>
                <a:ext uri="{FF2B5EF4-FFF2-40B4-BE49-F238E27FC236}">
                  <a16:creationId xmlns:a16="http://schemas.microsoft.com/office/drawing/2014/main" id="{F375DCA2-E5AD-68E0-19EA-F788EFA2E0B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7" name="TextBox 7">
              <a:extLst>
                <a:ext uri="{FF2B5EF4-FFF2-40B4-BE49-F238E27FC236}">
                  <a16:creationId xmlns:a16="http://schemas.microsoft.com/office/drawing/2014/main" id="{160C3EBD-9DC5-4CBF-C536-EC530F3D4297}"/>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9" name="Freeform 9">
            <a:extLst>
              <a:ext uri="{FF2B5EF4-FFF2-40B4-BE49-F238E27FC236}">
                <a16:creationId xmlns:a16="http://schemas.microsoft.com/office/drawing/2014/main" id="{A8D85B74-D494-5644-8B4D-39985D0DC3D1}"/>
              </a:ext>
            </a:extLst>
          </p:cNvPr>
          <p:cNvSpPr/>
          <p:nvPr/>
        </p:nvSpPr>
        <p:spPr>
          <a:xfrm>
            <a:off x="347886" y="531920"/>
            <a:ext cx="11495879" cy="5828897"/>
          </a:xfrm>
          <a:custGeom>
            <a:avLst/>
            <a:gdLst/>
            <a:ahLst/>
            <a:cxnLst/>
            <a:rect l="l" t="t" r="r" b="b"/>
            <a:pathLst>
              <a:path w="4274726" h="2167467">
                <a:moveTo>
                  <a:pt x="19080" y="0"/>
                </a:moveTo>
                <a:lnTo>
                  <a:pt x="4255646" y="0"/>
                </a:lnTo>
                <a:cubicBezTo>
                  <a:pt x="4266183" y="0"/>
                  <a:pt x="4274726" y="8542"/>
                  <a:pt x="4274726" y="19080"/>
                </a:cubicBezTo>
                <a:lnTo>
                  <a:pt x="4274726" y="2148387"/>
                </a:lnTo>
                <a:cubicBezTo>
                  <a:pt x="4274726" y="2158924"/>
                  <a:pt x="4266183" y="2167467"/>
                  <a:pt x="4255646" y="2167467"/>
                </a:cubicBezTo>
                <a:lnTo>
                  <a:pt x="19080" y="2167467"/>
                </a:lnTo>
                <a:cubicBezTo>
                  <a:pt x="8542" y="2167467"/>
                  <a:pt x="0" y="2158924"/>
                  <a:pt x="0" y="2148387"/>
                </a:cubicBezTo>
                <a:lnTo>
                  <a:pt x="0" y="19080"/>
                </a:lnTo>
                <a:cubicBezTo>
                  <a:pt x="0" y="8542"/>
                  <a:pt x="8542" y="0"/>
                  <a:pt x="19080" y="0"/>
                </a:cubicBezTo>
                <a:close/>
              </a:path>
            </a:pathLst>
          </a:custGeom>
          <a:solidFill>
            <a:schemeClr val="bg1"/>
          </a:solidFill>
        </p:spPr>
        <p:txBody>
          <a:bodyPr/>
          <a:lstStyle/>
          <a:p>
            <a:endParaRPr lang="it-IT"/>
          </a:p>
        </p:txBody>
      </p:sp>
      <p:sp>
        <p:nvSpPr>
          <p:cNvPr id="10" name="TextBox 10">
            <a:extLst>
              <a:ext uri="{FF2B5EF4-FFF2-40B4-BE49-F238E27FC236}">
                <a16:creationId xmlns:a16="http://schemas.microsoft.com/office/drawing/2014/main" id="{3EFB2B42-74BF-74C3-4078-525EDEEF03F0}"/>
              </a:ext>
            </a:extLst>
          </p:cNvPr>
          <p:cNvSpPr txBox="1"/>
          <p:nvPr/>
        </p:nvSpPr>
        <p:spPr>
          <a:xfrm>
            <a:off x="347886" y="429459"/>
            <a:ext cx="11495879" cy="5931358"/>
          </a:xfrm>
          <a:prstGeom prst="rect">
            <a:avLst/>
          </a:prstGeom>
        </p:spPr>
        <p:txBody>
          <a:bodyPr lIns="50800" tIns="50800" rIns="50800" bIns="50800" rtlCol="0" anchor="ctr"/>
          <a:lstStyle/>
          <a:p>
            <a:pPr algn="ctr">
              <a:lnSpc>
                <a:spcPts val="2659"/>
              </a:lnSpc>
              <a:spcBef>
                <a:spcPct val="0"/>
              </a:spcBef>
            </a:pPr>
            <a:endParaRPr/>
          </a:p>
        </p:txBody>
      </p:sp>
      <p:grpSp>
        <p:nvGrpSpPr>
          <p:cNvPr id="13" name="Group 13">
            <a:extLst>
              <a:ext uri="{FF2B5EF4-FFF2-40B4-BE49-F238E27FC236}">
                <a16:creationId xmlns:a16="http://schemas.microsoft.com/office/drawing/2014/main" id="{EE67CC94-F960-19A2-108D-E57621735367}"/>
              </a:ext>
            </a:extLst>
          </p:cNvPr>
          <p:cNvGrpSpPr/>
          <p:nvPr userDrawn="1"/>
        </p:nvGrpSpPr>
        <p:grpSpPr>
          <a:xfrm>
            <a:off x="-1305128" y="4060290"/>
            <a:ext cx="4385452" cy="4385453"/>
            <a:chOff x="0" y="0"/>
            <a:chExt cx="812800" cy="812800"/>
          </a:xfrm>
        </p:grpSpPr>
        <p:sp>
          <p:nvSpPr>
            <p:cNvPr id="14" name="Freeform 14">
              <a:extLst>
                <a:ext uri="{FF2B5EF4-FFF2-40B4-BE49-F238E27FC236}">
                  <a16:creationId xmlns:a16="http://schemas.microsoft.com/office/drawing/2014/main" id="{F293B56B-27F2-99F8-DF77-B700CABF32A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5" name="TextBox 15">
              <a:extLst>
                <a:ext uri="{FF2B5EF4-FFF2-40B4-BE49-F238E27FC236}">
                  <a16:creationId xmlns:a16="http://schemas.microsoft.com/office/drawing/2014/main" id="{F5EA6F54-FAC1-85C0-0F3A-C9B211DA6335}"/>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18" name="TextBox 18">
            <a:extLst>
              <a:ext uri="{FF2B5EF4-FFF2-40B4-BE49-F238E27FC236}">
                <a16:creationId xmlns:a16="http://schemas.microsoft.com/office/drawing/2014/main" id="{13E38D8B-4950-DE2A-5A98-DC1CF9AB5AE9}"/>
              </a:ext>
            </a:extLst>
          </p:cNvPr>
          <p:cNvSpPr txBox="1"/>
          <p:nvPr/>
        </p:nvSpPr>
        <p:spPr>
          <a:xfrm>
            <a:off x="849451" y="753370"/>
            <a:ext cx="1255550" cy="1364203"/>
          </a:xfrm>
          <a:prstGeom prst="rect">
            <a:avLst/>
          </a:prstGeom>
        </p:spPr>
        <p:txBody>
          <a:bodyPr lIns="50800" tIns="50800" rIns="50800" bIns="50800" rtlCol="0" anchor="ctr"/>
          <a:lstStyle/>
          <a:p>
            <a:pPr algn="ctr">
              <a:lnSpc>
                <a:spcPts val="3080"/>
              </a:lnSpc>
            </a:pPr>
            <a:endParaRPr/>
          </a:p>
        </p:txBody>
      </p:sp>
      <p:sp>
        <p:nvSpPr>
          <p:cNvPr id="20" name="AutoShape 20">
            <a:extLst>
              <a:ext uri="{FF2B5EF4-FFF2-40B4-BE49-F238E27FC236}">
                <a16:creationId xmlns:a16="http://schemas.microsoft.com/office/drawing/2014/main" id="{ECFD4BE5-7E35-1D65-3A31-C1BB4F1B9507}"/>
              </a:ext>
            </a:extLst>
          </p:cNvPr>
          <p:cNvSpPr/>
          <p:nvPr userDrawn="1"/>
        </p:nvSpPr>
        <p:spPr>
          <a:xfrm flipH="1" flipV="1">
            <a:off x="1456292" y="1591789"/>
            <a:ext cx="3563180" cy="5828896"/>
          </a:xfrm>
          <a:prstGeom prst="line">
            <a:avLst/>
          </a:prstGeom>
          <a:ln w="142875" cap="flat">
            <a:solidFill>
              <a:schemeClr val="accent6"/>
            </a:solidFill>
            <a:prstDash val="solid"/>
            <a:headEnd type="none" w="sm" len="sm"/>
            <a:tailEnd type="none" w="sm" len="sm"/>
          </a:ln>
        </p:spPr>
        <p:txBody>
          <a:bodyPr/>
          <a:lstStyle/>
          <a:p>
            <a:endParaRPr lang="it-IT"/>
          </a:p>
        </p:txBody>
      </p:sp>
      <p:sp>
        <p:nvSpPr>
          <p:cNvPr id="22" name="Title 21">
            <a:extLst>
              <a:ext uri="{FF2B5EF4-FFF2-40B4-BE49-F238E27FC236}">
                <a16:creationId xmlns:a16="http://schemas.microsoft.com/office/drawing/2014/main" id="{BA6AB66B-FC32-51D3-C305-FEA473A4CAFD}"/>
              </a:ext>
            </a:extLst>
          </p:cNvPr>
          <p:cNvSpPr>
            <a:spLocks noGrp="1"/>
          </p:cNvSpPr>
          <p:nvPr>
            <p:ph type="title" hasCustomPrompt="1"/>
          </p:nvPr>
        </p:nvSpPr>
        <p:spPr>
          <a:xfrm>
            <a:off x="3599143" y="1875363"/>
            <a:ext cx="7804852" cy="1545987"/>
          </a:xfrm>
        </p:spPr>
        <p:txBody>
          <a:bodyPr anchor="t">
            <a:noAutofit/>
          </a:bodyPr>
          <a:lstStyle>
            <a:lvl1pPr algn="r">
              <a:defRPr sz="6000" b="1">
                <a:solidFill>
                  <a:srgbClr val="0D145C"/>
                </a:solidFill>
                <a:latin typeface="Poppins" pitchFamily="2" charset="77"/>
                <a:cs typeface="Poppins" pitchFamily="2" charset="77"/>
              </a:defRPr>
            </a:lvl1pPr>
          </a:lstStyle>
          <a:p>
            <a:r>
              <a:rPr lang="en-GB"/>
              <a:t>CLICK TO EDIT MASTER TITLE STYLE</a:t>
            </a:r>
            <a:endParaRPr lang="it-IT"/>
          </a:p>
        </p:txBody>
      </p:sp>
      <p:sp>
        <p:nvSpPr>
          <p:cNvPr id="23" name="Text Placeholder 24">
            <a:extLst>
              <a:ext uri="{FF2B5EF4-FFF2-40B4-BE49-F238E27FC236}">
                <a16:creationId xmlns:a16="http://schemas.microsoft.com/office/drawing/2014/main" id="{4A803709-2C3E-9FC9-5EBF-5794E337AC61}"/>
              </a:ext>
            </a:extLst>
          </p:cNvPr>
          <p:cNvSpPr>
            <a:spLocks noGrp="1"/>
          </p:cNvSpPr>
          <p:nvPr>
            <p:ph type="body" sz="quarter" idx="10" hasCustomPrompt="1"/>
          </p:nvPr>
        </p:nvSpPr>
        <p:spPr>
          <a:xfrm>
            <a:off x="4740451" y="3549153"/>
            <a:ext cx="6654775" cy="528638"/>
          </a:xfrm>
        </p:spPr>
        <p:txBody>
          <a:bodyPr/>
          <a:lstStyle>
            <a:lvl1pPr marL="0" indent="0" algn="r">
              <a:buNone/>
              <a:defRPr>
                <a:solidFill>
                  <a:srgbClr val="0D145C"/>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17" name="Freeform 17">
            <a:extLst>
              <a:ext uri="{FF2B5EF4-FFF2-40B4-BE49-F238E27FC236}">
                <a16:creationId xmlns:a16="http://schemas.microsoft.com/office/drawing/2014/main" id="{8CEB8750-87B7-01B1-3299-2BB57023F4AC}"/>
              </a:ext>
            </a:extLst>
          </p:cNvPr>
          <p:cNvSpPr/>
          <p:nvPr/>
        </p:nvSpPr>
        <p:spPr>
          <a:xfrm>
            <a:off x="704580" y="717152"/>
            <a:ext cx="1545292" cy="1545292"/>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6"/>
          </a:solidFill>
        </p:spPr>
        <p:txBody>
          <a:bodyPr/>
          <a:lstStyle/>
          <a:p>
            <a:endParaRPr lang="it-IT"/>
          </a:p>
        </p:txBody>
      </p:sp>
      <p:sp>
        <p:nvSpPr>
          <p:cNvPr id="26" name="Text Placeholder 25">
            <a:extLst>
              <a:ext uri="{FF2B5EF4-FFF2-40B4-BE49-F238E27FC236}">
                <a16:creationId xmlns:a16="http://schemas.microsoft.com/office/drawing/2014/main" id="{3CC916C6-B9FA-389E-184F-AA9E4CAB16C3}"/>
              </a:ext>
            </a:extLst>
          </p:cNvPr>
          <p:cNvSpPr>
            <a:spLocks noGrp="1"/>
          </p:cNvSpPr>
          <p:nvPr>
            <p:ph type="body" sz="quarter" idx="11" hasCustomPrompt="1"/>
          </p:nvPr>
        </p:nvSpPr>
        <p:spPr>
          <a:xfrm>
            <a:off x="869857" y="947667"/>
            <a:ext cx="1195388" cy="1084262"/>
          </a:xfrm>
        </p:spPr>
        <p:txBody>
          <a:bodyPr anchor="ctr">
            <a:normAutofit/>
          </a:bodyPr>
          <a:lstStyle>
            <a:lvl1pPr marL="0" indent="0" algn="ctr">
              <a:buNone/>
              <a:defRPr sz="5400">
                <a:solidFill>
                  <a:schemeClr val="bg1"/>
                </a:solidFill>
                <a:latin typeface="Poppins" pitchFamily="2" charset="77"/>
                <a:cs typeface="Poppins" pitchFamily="2" charset="77"/>
              </a:defRPr>
            </a:lvl1pPr>
          </a:lstStyle>
          <a:p>
            <a:pPr lvl="0"/>
            <a:r>
              <a:rPr lang="en-GB"/>
              <a:t>0.0</a:t>
            </a:r>
            <a:endParaRPr lang="it-IT"/>
          </a:p>
        </p:txBody>
      </p:sp>
      <p:sp>
        <p:nvSpPr>
          <p:cNvPr id="11" name="Freeform 2">
            <a:extLst>
              <a:ext uri="{FF2B5EF4-FFF2-40B4-BE49-F238E27FC236}">
                <a16:creationId xmlns:a16="http://schemas.microsoft.com/office/drawing/2014/main" id="{F799F0B8-359A-6CFB-C97E-004E3135CFF7}"/>
              </a:ext>
            </a:extLst>
          </p:cNvPr>
          <p:cNvSpPr/>
          <p:nvPr userDrawn="1"/>
        </p:nvSpPr>
        <p:spPr>
          <a:xfrm>
            <a:off x="9618534" y="640780"/>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2" name="Group 11">
            <a:extLst>
              <a:ext uri="{FF2B5EF4-FFF2-40B4-BE49-F238E27FC236}">
                <a16:creationId xmlns:a16="http://schemas.microsoft.com/office/drawing/2014/main" id="{AAC160BD-4FC7-BB94-86F7-6813CC6B2DF8}"/>
              </a:ext>
            </a:extLst>
          </p:cNvPr>
          <p:cNvGrpSpPr/>
          <p:nvPr userDrawn="1"/>
        </p:nvGrpSpPr>
        <p:grpSpPr>
          <a:xfrm>
            <a:off x="4571999" y="5464408"/>
            <a:ext cx="7101826" cy="716282"/>
            <a:chOff x="4891394" y="5958082"/>
            <a:chExt cx="7101826" cy="716282"/>
          </a:xfrm>
        </p:grpSpPr>
        <p:sp>
          <p:nvSpPr>
            <p:cNvPr id="16" name="Freeform 9">
              <a:extLst>
                <a:ext uri="{FF2B5EF4-FFF2-40B4-BE49-F238E27FC236}">
                  <a16:creationId xmlns:a16="http://schemas.microsoft.com/office/drawing/2014/main" id="{38BFB08F-164C-E1C9-1F78-D145DBD5AE0C}"/>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19" name="Straight Connector 18">
              <a:extLst>
                <a:ext uri="{FF2B5EF4-FFF2-40B4-BE49-F238E27FC236}">
                  <a16:creationId xmlns:a16="http://schemas.microsoft.com/office/drawing/2014/main" id="{4F0CC299-51B0-8586-8D8B-3F162EB725DC}"/>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E5D51266-D9E4-352E-A667-FA5499BD9549}"/>
                </a:ext>
              </a:extLst>
            </p:cNvPr>
            <p:cNvSpPr txBox="1"/>
            <p:nvPr userDrawn="1"/>
          </p:nvSpPr>
          <p:spPr>
            <a:xfrm>
              <a:off x="4891394" y="6062308"/>
              <a:ext cx="6288623" cy="507831"/>
            </a:xfrm>
            <a:prstGeom prst="rect">
              <a:avLst/>
            </a:prstGeom>
            <a:noFill/>
          </p:spPr>
          <p:txBody>
            <a:bodyPr wrap="square" rtlCol="0" anchor="ctr">
              <a:spAutoFit/>
            </a:bodyPr>
            <a:lstStyle/>
            <a:p>
              <a:pPr algn="r"/>
              <a:r>
                <a:rPr lang="en-GB" sz="900">
                  <a:solidFill>
                    <a:srgbClr val="0E145D"/>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Tree>
    <p:extLst>
      <p:ext uri="{BB962C8B-B14F-4D97-AF65-F5344CB8AC3E}">
        <p14:creationId xmlns:p14="http://schemas.microsoft.com/office/powerpoint/2010/main" val="136294071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Title Slide_Blue Background">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B8B8DAF9-37B6-5AB1-E831-FA4B13996D1F}"/>
              </a:ext>
            </a:extLst>
          </p:cNvPr>
          <p:cNvGrpSpPr/>
          <p:nvPr userDrawn="1"/>
        </p:nvGrpSpPr>
        <p:grpSpPr>
          <a:xfrm>
            <a:off x="6163283" y="-1347060"/>
            <a:ext cx="2998920" cy="2998920"/>
            <a:chOff x="0" y="0"/>
            <a:chExt cx="812800" cy="812800"/>
          </a:xfrm>
        </p:grpSpPr>
        <p:sp>
          <p:nvSpPr>
            <p:cNvPr id="3" name="Freeform 3">
              <a:extLst>
                <a:ext uri="{FF2B5EF4-FFF2-40B4-BE49-F238E27FC236}">
                  <a16:creationId xmlns:a16="http://schemas.microsoft.com/office/drawing/2014/main" id="{02D2ABF5-DAD4-AEF6-96C0-DCB74376133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CDD55"/>
            </a:solidFill>
          </p:spPr>
          <p:txBody>
            <a:bodyPr/>
            <a:lstStyle/>
            <a:p>
              <a:endParaRPr lang="it-IT"/>
            </a:p>
          </p:txBody>
        </p:sp>
        <p:sp>
          <p:nvSpPr>
            <p:cNvPr id="4" name="TextBox 4">
              <a:extLst>
                <a:ext uri="{FF2B5EF4-FFF2-40B4-BE49-F238E27FC236}">
                  <a16:creationId xmlns:a16="http://schemas.microsoft.com/office/drawing/2014/main" id="{EEBA6D2E-E09E-500B-8AEF-4C657147425C}"/>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grpSp>
        <p:nvGrpSpPr>
          <p:cNvPr id="5" name="Group 5">
            <a:extLst>
              <a:ext uri="{FF2B5EF4-FFF2-40B4-BE49-F238E27FC236}">
                <a16:creationId xmlns:a16="http://schemas.microsoft.com/office/drawing/2014/main" id="{B73990EF-31DE-235E-415A-332A8932B808}"/>
              </a:ext>
            </a:extLst>
          </p:cNvPr>
          <p:cNvGrpSpPr/>
          <p:nvPr userDrawn="1"/>
        </p:nvGrpSpPr>
        <p:grpSpPr>
          <a:xfrm>
            <a:off x="10379651" y="3446369"/>
            <a:ext cx="4385452" cy="4385453"/>
            <a:chOff x="0" y="0"/>
            <a:chExt cx="812800" cy="812800"/>
          </a:xfrm>
        </p:grpSpPr>
        <p:sp>
          <p:nvSpPr>
            <p:cNvPr id="6" name="Freeform 6">
              <a:extLst>
                <a:ext uri="{FF2B5EF4-FFF2-40B4-BE49-F238E27FC236}">
                  <a16:creationId xmlns:a16="http://schemas.microsoft.com/office/drawing/2014/main" id="{F375DCA2-E5AD-68E0-19EA-F788EFA2E0B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7" name="TextBox 7">
              <a:extLst>
                <a:ext uri="{FF2B5EF4-FFF2-40B4-BE49-F238E27FC236}">
                  <a16:creationId xmlns:a16="http://schemas.microsoft.com/office/drawing/2014/main" id="{160C3EBD-9DC5-4CBF-C536-EC530F3D4297}"/>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grpSp>
        <p:nvGrpSpPr>
          <p:cNvPr id="8" name="Group 8">
            <a:extLst>
              <a:ext uri="{FF2B5EF4-FFF2-40B4-BE49-F238E27FC236}">
                <a16:creationId xmlns:a16="http://schemas.microsoft.com/office/drawing/2014/main" id="{A1B9EF28-F1BA-E762-3982-A4C5F5ED3092}"/>
              </a:ext>
            </a:extLst>
          </p:cNvPr>
          <p:cNvGrpSpPr/>
          <p:nvPr userDrawn="1"/>
        </p:nvGrpSpPr>
        <p:grpSpPr>
          <a:xfrm>
            <a:off x="347886" y="429459"/>
            <a:ext cx="11495879" cy="5931358"/>
            <a:chOff x="0" y="-38100"/>
            <a:chExt cx="4274726" cy="2205567"/>
          </a:xfrm>
        </p:grpSpPr>
        <p:sp>
          <p:nvSpPr>
            <p:cNvPr id="9" name="Freeform 9">
              <a:extLst>
                <a:ext uri="{FF2B5EF4-FFF2-40B4-BE49-F238E27FC236}">
                  <a16:creationId xmlns:a16="http://schemas.microsoft.com/office/drawing/2014/main" id="{A8D85B74-D494-5644-8B4D-39985D0DC3D1}"/>
                </a:ext>
              </a:extLst>
            </p:cNvPr>
            <p:cNvSpPr/>
            <p:nvPr/>
          </p:nvSpPr>
          <p:spPr>
            <a:xfrm>
              <a:off x="0" y="0"/>
              <a:ext cx="4274726" cy="2167467"/>
            </a:xfrm>
            <a:custGeom>
              <a:avLst/>
              <a:gdLst/>
              <a:ahLst/>
              <a:cxnLst/>
              <a:rect l="l" t="t" r="r" b="b"/>
              <a:pathLst>
                <a:path w="4274726" h="2167467">
                  <a:moveTo>
                    <a:pt x="19080" y="0"/>
                  </a:moveTo>
                  <a:lnTo>
                    <a:pt x="4255646" y="0"/>
                  </a:lnTo>
                  <a:cubicBezTo>
                    <a:pt x="4266183" y="0"/>
                    <a:pt x="4274726" y="8542"/>
                    <a:pt x="4274726" y="19080"/>
                  </a:cubicBezTo>
                  <a:lnTo>
                    <a:pt x="4274726" y="2148387"/>
                  </a:lnTo>
                  <a:cubicBezTo>
                    <a:pt x="4274726" y="2158924"/>
                    <a:pt x="4266183" y="2167467"/>
                    <a:pt x="4255646" y="2167467"/>
                  </a:cubicBezTo>
                  <a:lnTo>
                    <a:pt x="19080" y="2167467"/>
                  </a:lnTo>
                  <a:cubicBezTo>
                    <a:pt x="8542" y="2167467"/>
                    <a:pt x="0" y="2158924"/>
                    <a:pt x="0" y="2148387"/>
                  </a:cubicBezTo>
                  <a:lnTo>
                    <a:pt x="0" y="19080"/>
                  </a:lnTo>
                  <a:cubicBezTo>
                    <a:pt x="0" y="8542"/>
                    <a:pt x="8542" y="0"/>
                    <a:pt x="19080" y="0"/>
                  </a:cubicBezTo>
                  <a:close/>
                </a:path>
              </a:pathLst>
            </a:custGeom>
            <a:solidFill>
              <a:srgbClr val="0E145D"/>
            </a:solidFill>
          </p:spPr>
          <p:txBody>
            <a:bodyPr/>
            <a:lstStyle/>
            <a:p>
              <a:endParaRPr lang="it-IT"/>
            </a:p>
          </p:txBody>
        </p:sp>
        <p:sp>
          <p:nvSpPr>
            <p:cNvPr id="10" name="TextBox 10">
              <a:extLst>
                <a:ext uri="{FF2B5EF4-FFF2-40B4-BE49-F238E27FC236}">
                  <a16:creationId xmlns:a16="http://schemas.microsoft.com/office/drawing/2014/main" id="{3EFB2B42-74BF-74C3-4078-525EDEEF03F0}"/>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a:extLst>
              <a:ext uri="{FF2B5EF4-FFF2-40B4-BE49-F238E27FC236}">
                <a16:creationId xmlns:a16="http://schemas.microsoft.com/office/drawing/2014/main" id="{EE67CC94-F960-19A2-108D-E57621735367}"/>
              </a:ext>
            </a:extLst>
          </p:cNvPr>
          <p:cNvGrpSpPr/>
          <p:nvPr userDrawn="1"/>
        </p:nvGrpSpPr>
        <p:grpSpPr>
          <a:xfrm>
            <a:off x="-1305128" y="4060290"/>
            <a:ext cx="4385452" cy="4385453"/>
            <a:chOff x="0" y="0"/>
            <a:chExt cx="812800" cy="812800"/>
          </a:xfrm>
        </p:grpSpPr>
        <p:sp>
          <p:nvSpPr>
            <p:cNvPr id="14" name="Freeform 14">
              <a:extLst>
                <a:ext uri="{FF2B5EF4-FFF2-40B4-BE49-F238E27FC236}">
                  <a16:creationId xmlns:a16="http://schemas.microsoft.com/office/drawing/2014/main" id="{F293B56B-27F2-99F8-DF77-B700CABF32A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1"/>
            </a:solidFill>
          </p:spPr>
          <p:txBody>
            <a:bodyPr/>
            <a:lstStyle/>
            <a:p>
              <a:endParaRPr lang="it-IT"/>
            </a:p>
          </p:txBody>
        </p:sp>
        <p:sp>
          <p:nvSpPr>
            <p:cNvPr id="15" name="TextBox 15">
              <a:extLst>
                <a:ext uri="{FF2B5EF4-FFF2-40B4-BE49-F238E27FC236}">
                  <a16:creationId xmlns:a16="http://schemas.microsoft.com/office/drawing/2014/main" id="{F5EA6F54-FAC1-85C0-0F3A-C9B211DA6335}"/>
                </a:ext>
              </a:extLst>
            </p:cNvPr>
            <p:cNvSpPr txBox="1"/>
            <p:nvPr/>
          </p:nvSpPr>
          <p:spPr>
            <a:xfrm>
              <a:off x="76200" y="19050"/>
              <a:ext cx="660400" cy="717550"/>
            </a:xfrm>
            <a:prstGeom prst="rect">
              <a:avLst/>
            </a:prstGeom>
          </p:spPr>
          <p:txBody>
            <a:bodyPr lIns="50800" tIns="50800" rIns="50800" bIns="50800" rtlCol="0" anchor="ctr"/>
            <a:lstStyle/>
            <a:p>
              <a:pPr algn="ctr">
                <a:lnSpc>
                  <a:spcPts val="3080"/>
                </a:lnSpc>
              </a:pPr>
              <a:endParaRPr/>
            </a:p>
          </p:txBody>
        </p:sp>
      </p:grpSp>
      <p:sp>
        <p:nvSpPr>
          <p:cNvPr id="18" name="TextBox 18">
            <a:extLst>
              <a:ext uri="{FF2B5EF4-FFF2-40B4-BE49-F238E27FC236}">
                <a16:creationId xmlns:a16="http://schemas.microsoft.com/office/drawing/2014/main" id="{13E38D8B-4950-DE2A-5A98-DC1CF9AB5AE9}"/>
              </a:ext>
            </a:extLst>
          </p:cNvPr>
          <p:cNvSpPr txBox="1"/>
          <p:nvPr/>
        </p:nvSpPr>
        <p:spPr>
          <a:xfrm>
            <a:off x="849451" y="753370"/>
            <a:ext cx="1255550" cy="1364203"/>
          </a:xfrm>
          <a:prstGeom prst="rect">
            <a:avLst/>
          </a:prstGeom>
        </p:spPr>
        <p:txBody>
          <a:bodyPr lIns="50800" tIns="50800" rIns="50800" bIns="50800" rtlCol="0" anchor="ctr"/>
          <a:lstStyle/>
          <a:p>
            <a:pPr algn="ctr">
              <a:lnSpc>
                <a:spcPts val="3080"/>
              </a:lnSpc>
            </a:pPr>
            <a:endParaRPr/>
          </a:p>
        </p:txBody>
      </p:sp>
      <p:sp>
        <p:nvSpPr>
          <p:cNvPr id="22" name="Title 21">
            <a:extLst>
              <a:ext uri="{FF2B5EF4-FFF2-40B4-BE49-F238E27FC236}">
                <a16:creationId xmlns:a16="http://schemas.microsoft.com/office/drawing/2014/main" id="{BA6AB66B-FC32-51D3-C305-FEA473A4CAFD}"/>
              </a:ext>
            </a:extLst>
          </p:cNvPr>
          <p:cNvSpPr>
            <a:spLocks noGrp="1"/>
          </p:cNvSpPr>
          <p:nvPr>
            <p:ph type="title" hasCustomPrompt="1"/>
          </p:nvPr>
        </p:nvSpPr>
        <p:spPr>
          <a:xfrm>
            <a:off x="3599143" y="1875363"/>
            <a:ext cx="7804852" cy="1545987"/>
          </a:xfrm>
        </p:spPr>
        <p:txBody>
          <a:bodyPr anchor="t">
            <a:noAutofit/>
          </a:bodyPr>
          <a:lstStyle>
            <a:lvl1pPr algn="r">
              <a:defRPr sz="6000" b="1">
                <a:solidFill>
                  <a:schemeClr val="bg1"/>
                </a:solidFill>
                <a:latin typeface="Poppins" pitchFamily="2" charset="77"/>
                <a:cs typeface="Poppins" pitchFamily="2" charset="77"/>
              </a:defRPr>
            </a:lvl1pPr>
          </a:lstStyle>
          <a:p>
            <a:r>
              <a:rPr lang="en-GB"/>
              <a:t>CLICK TO EDIT MASTER TITLE STYLE</a:t>
            </a:r>
            <a:endParaRPr lang="it-IT"/>
          </a:p>
        </p:txBody>
      </p:sp>
      <p:sp>
        <p:nvSpPr>
          <p:cNvPr id="23" name="Text Placeholder 24">
            <a:extLst>
              <a:ext uri="{FF2B5EF4-FFF2-40B4-BE49-F238E27FC236}">
                <a16:creationId xmlns:a16="http://schemas.microsoft.com/office/drawing/2014/main" id="{4A803709-2C3E-9FC9-5EBF-5794E337AC61}"/>
              </a:ext>
            </a:extLst>
          </p:cNvPr>
          <p:cNvSpPr>
            <a:spLocks noGrp="1"/>
          </p:cNvSpPr>
          <p:nvPr>
            <p:ph type="body" sz="quarter" idx="10" hasCustomPrompt="1"/>
          </p:nvPr>
        </p:nvSpPr>
        <p:spPr>
          <a:xfrm>
            <a:off x="4740451" y="3549153"/>
            <a:ext cx="6654775" cy="528638"/>
          </a:xfrm>
        </p:spPr>
        <p:txBody>
          <a:bodyPr/>
          <a:lstStyle>
            <a:lvl1pPr marL="0" indent="0" algn="r">
              <a:buNone/>
              <a:defRPr>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11" name="AutoShape 20">
            <a:extLst>
              <a:ext uri="{FF2B5EF4-FFF2-40B4-BE49-F238E27FC236}">
                <a16:creationId xmlns:a16="http://schemas.microsoft.com/office/drawing/2014/main" id="{73FFAEBC-6EF8-0775-2854-F5F7F7AC58FE}"/>
              </a:ext>
            </a:extLst>
          </p:cNvPr>
          <p:cNvSpPr/>
          <p:nvPr userDrawn="1"/>
        </p:nvSpPr>
        <p:spPr>
          <a:xfrm flipH="1" flipV="1">
            <a:off x="1456292" y="1591789"/>
            <a:ext cx="3563180" cy="5828896"/>
          </a:xfrm>
          <a:prstGeom prst="line">
            <a:avLst/>
          </a:prstGeom>
          <a:ln w="142875" cap="flat">
            <a:solidFill>
              <a:schemeClr val="bg1"/>
            </a:solidFill>
            <a:prstDash val="solid"/>
            <a:headEnd type="none" w="sm" len="sm"/>
            <a:tailEnd type="none" w="sm" len="sm"/>
          </a:ln>
        </p:spPr>
        <p:txBody>
          <a:bodyPr/>
          <a:lstStyle/>
          <a:p>
            <a:endParaRPr lang="it-IT"/>
          </a:p>
        </p:txBody>
      </p:sp>
      <p:sp>
        <p:nvSpPr>
          <p:cNvPr id="17" name="Freeform 17">
            <a:extLst>
              <a:ext uri="{FF2B5EF4-FFF2-40B4-BE49-F238E27FC236}">
                <a16:creationId xmlns:a16="http://schemas.microsoft.com/office/drawing/2014/main" id="{8CEB8750-87B7-01B1-3299-2BB57023F4AC}"/>
              </a:ext>
            </a:extLst>
          </p:cNvPr>
          <p:cNvSpPr/>
          <p:nvPr/>
        </p:nvSpPr>
        <p:spPr>
          <a:xfrm>
            <a:off x="704580" y="717152"/>
            <a:ext cx="1545292" cy="1545292"/>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txBody>
          <a:bodyPr/>
          <a:lstStyle/>
          <a:p>
            <a:endParaRPr lang="it-IT"/>
          </a:p>
        </p:txBody>
      </p:sp>
      <p:sp>
        <p:nvSpPr>
          <p:cNvPr id="26" name="Text Placeholder 25">
            <a:extLst>
              <a:ext uri="{FF2B5EF4-FFF2-40B4-BE49-F238E27FC236}">
                <a16:creationId xmlns:a16="http://schemas.microsoft.com/office/drawing/2014/main" id="{3CC916C6-B9FA-389E-184F-AA9E4CAB16C3}"/>
              </a:ext>
            </a:extLst>
          </p:cNvPr>
          <p:cNvSpPr>
            <a:spLocks noGrp="1"/>
          </p:cNvSpPr>
          <p:nvPr>
            <p:ph type="body" sz="quarter" idx="11" hasCustomPrompt="1"/>
          </p:nvPr>
        </p:nvSpPr>
        <p:spPr>
          <a:xfrm>
            <a:off x="869857" y="947667"/>
            <a:ext cx="1195388" cy="1084262"/>
          </a:xfrm>
        </p:spPr>
        <p:txBody>
          <a:bodyPr anchor="ctr">
            <a:normAutofit/>
          </a:bodyPr>
          <a:lstStyle>
            <a:lvl1pPr marL="0" indent="0" algn="ctr">
              <a:buNone/>
              <a:defRPr sz="5400">
                <a:latin typeface="Poppins" pitchFamily="2" charset="77"/>
                <a:cs typeface="Poppins" pitchFamily="2" charset="77"/>
              </a:defRPr>
            </a:lvl1pPr>
          </a:lstStyle>
          <a:p>
            <a:pPr lvl="0"/>
            <a:r>
              <a:rPr lang="en-GB"/>
              <a:t>0.0</a:t>
            </a:r>
            <a:endParaRPr lang="it-IT"/>
          </a:p>
        </p:txBody>
      </p:sp>
      <p:grpSp>
        <p:nvGrpSpPr>
          <p:cNvPr id="12" name="Group 11">
            <a:extLst>
              <a:ext uri="{FF2B5EF4-FFF2-40B4-BE49-F238E27FC236}">
                <a16:creationId xmlns:a16="http://schemas.microsoft.com/office/drawing/2014/main" id="{42B177D6-E077-F762-8B91-9D1BF2629EB1}"/>
              </a:ext>
            </a:extLst>
          </p:cNvPr>
          <p:cNvGrpSpPr/>
          <p:nvPr userDrawn="1"/>
        </p:nvGrpSpPr>
        <p:grpSpPr>
          <a:xfrm>
            <a:off x="4571874" y="5465506"/>
            <a:ext cx="7102075" cy="717889"/>
            <a:chOff x="4891146" y="5958082"/>
            <a:chExt cx="7102075" cy="717889"/>
          </a:xfrm>
        </p:grpSpPr>
        <p:pic>
          <p:nvPicPr>
            <p:cNvPr id="16" name="Picture 15" descr="A black and white flag with stars in a circle&#10;&#10;Description automatically generated">
              <a:extLst>
                <a:ext uri="{FF2B5EF4-FFF2-40B4-BE49-F238E27FC236}">
                  <a16:creationId xmlns:a16="http://schemas.microsoft.com/office/drawing/2014/main" id="{AB6A9B14-7651-DA10-0A59-3A06E062B242}"/>
                </a:ext>
              </a:extLst>
            </p:cNvPr>
            <p:cNvPicPr>
              <a:picLocks noChangeAspect="1"/>
            </p:cNvPicPr>
            <p:nvPr userDrawn="1"/>
          </p:nvPicPr>
          <p:blipFill>
            <a:blip r:embed="rId2"/>
            <a:stretch>
              <a:fillRect/>
            </a:stretch>
          </p:blipFill>
          <p:spPr>
            <a:xfrm>
              <a:off x="11313282" y="5958082"/>
              <a:ext cx="679939" cy="717889"/>
            </a:xfrm>
            <a:prstGeom prst="rect">
              <a:avLst/>
            </a:prstGeom>
          </p:spPr>
        </p:pic>
        <p:cxnSp>
          <p:nvCxnSpPr>
            <p:cNvPr id="19" name="Straight Connector 18">
              <a:extLst>
                <a:ext uri="{FF2B5EF4-FFF2-40B4-BE49-F238E27FC236}">
                  <a16:creationId xmlns:a16="http://schemas.microsoft.com/office/drawing/2014/main" id="{051043E3-C966-08CE-0667-59A1099DF21E}"/>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A92E41CE-177C-F327-EE44-5C312D38C90B}"/>
                </a:ext>
              </a:extLst>
            </p:cNvPr>
            <p:cNvSpPr txBox="1"/>
            <p:nvPr userDrawn="1"/>
          </p:nvSpPr>
          <p:spPr>
            <a:xfrm>
              <a:off x="4891146" y="6062308"/>
              <a:ext cx="6288871" cy="507831"/>
            </a:xfrm>
            <a:prstGeom prst="rect">
              <a:avLst/>
            </a:prstGeom>
            <a:noFill/>
          </p:spPr>
          <p:txBody>
            <a:bodyPr wrap="square" rtlCol="0" anchor="ctr">
              <a:spAutoFit/>
            </a:bodyPr>
            <a:lstStyle/>
            <a:p>
              <a:pPr algn="r"/>
              <a:r>
                <a:rPr lang="en-GB" sz="900">
                  <a:solidFill>
                    <a:schemeClr val="bg1"/>
                  </a:solidFill>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pic>
        <p:nvPicPr>
          <p:cNvPr id="35" name="Picture 34" descr="A white text on a black background&#10;&#10;Description automatically generated">
            <a:extLst>
              <a:ext uri="{FF2B5EF4-FFF2-40B4-BE49-F238E27FC236}">
                <a16:creationId xmlns:a16="http://schemas.microsoft.com/office/drawing/2014/main" id="{12175B5B-9A3D-E1C3-67E7-CFCD37C77CE3}"/>
              </a:ext>
            </a:extLst>
          </p:cNvPr>
          <p:cNvPicPr>
            <a:picLocks noChangeAspect="1"/>
          </p:cNvPicPr>
          <p:nvPr userDrawn="1"/>
        </p:nvPicPr>
        <p:blipFill>
          <a:blip r:embed="rId3"/>
          <a:stretch>
            <a:fillRect/>
          </a:stretch>
        </p:blipFill>
        <p:spPr>
          <a:xfrm>
            <a:off x="9618534" y="640780"/>
            <a:ext cx="2007511" cy="492144"/>
          </a:xfrm>
          <a:prstGeom prst="rect">
            <a:avLst/>
          </a:prstGeom>
        </p:spPr>
      </p:pic>
    </p:spTree>
    <p:extLst>
      <p:ext uri="{BB962C8B-B14F-4D97-AF65-F5344CB8AC3E}">
        <p14:creationId xmlns:p14="http://schemas.microsoft.com/office/powerpoint/2010/main" val="93693082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ontent_White Background">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latin typeface="Poppins" pitchFamily="2" charset="77"/>
                <a:cs typeface="Poppins" pitchFamily="2" charset="77"/>
              </a:defRPr>
            </a:lvl1pPr>
          </a:lstStyle>
          <a:p>
            <a:r>
              <a:t>Cliquez pour modifier le texte </a:t>
            </a:r>
          </a:p>
        </p:txBody>
      </p:sp>
      <p:sp>
        <p:nvSpPr>
          <p:cNvPr id="12" name="Freeform 2">
            <a:extLst>
              <a:ext uri="{FF2B5EF4-FFF2-40B4-BE49-F238E27FC236}">
                <a16:creationId xmlns:a16="http://schemas.microsoft.com/office/drawing/2014/main" id="{6F62DED2-A54E-3850-78DE-73955A51F7D4}"/>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a:p>
        </p:txBody>
      </p:sp>
      <p:sp>
        <p:nvSpPr>
          <p:cNvPr id="38" name="Text Placeholder 24">
            <a:extLst>
              <a:ext uri="{FF2B5EF4-FFF2-40B4-BE49-F238E27FC236}">
                <a16:creationId xmlns:a16="http://schemas.microsoft.com/office/drawing/2014/main" id="{B425ACDF-1D0A-1F8B-11BF-B580E6322330}"/>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t>Cliquez pour modifier le texte</a:t>
            </a:r>
          </a:p>
        </p:txBody>
      </p:sp>
      <p:sp>
        <p:nvSpPr>
          <p:cNvPr id="39" name="Text Placeholder 24">
            <a:extLst>
              <a:ext uri="{FF2B5EF4-FFF2-40B4-BE49-F238E27FC236}">
                <a16:creationId xmlns:a16="http://schemas.microsoft.com/office/drawing/2014/main" id="{1776ACBD-7EF4-37FB-331C-4287F256DC4E}"/>
              </a:ext>
            </a:extLst>
          </p:cNvPr>
          <p:cNvSpPr>
            <a:spLocks noGrp="1"/>
          </p:cNvSpPr>
          <p:nvPr>
            <p:ph type="body" sz="quarter" idx="11" hasCustomPrompt="1"/>
          </p:nvPr>
        </p:nvSpPr>
        <p:spPr>
          <a:xfrm>
            <a:off x="840638" y="2342230"/>
            <a:ext cx="10383795" cy="3440428"/>
          </a:xfrm>
        </p:spPr>
        <p:txBody>
          <a:bodyPr>
            <a:normAutofit/>
          </a:bodyPr>
          <a:lstStyle>
            <a:lvl1pPr marL="0" indent="0">
              <a:lnSpc>
                <a:spcPct val="100000"/>
              </a:lnSpc>
              <a:buNone/>
              <a:defRPr sz="1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t>Cliquez pour modifier le texte</a:t>
            </a:r>
          </a:p>
        </p:txBody>
      </p:sp>
    </p:spTree>
    <p:extLst>
      <p:ext uri="{BB962C8B-B14F-4D97-AF65-F5344CB8AC3E}">
        <p14:creationId xmlns:p14="http://schemas.microsoft.com/office/powerpoint/2010/main" val="224055042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ontent_Blue Background">
    <p:bg>
      <p:bgPr>
        <a:solidFill>
          <a:schemeClr val="accent6"/>
        </a:solidFill>
        <a:effectLst/>
      </p:bgPr>
    </p:bg>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solidFill>
                  <a:schemeClr val="bg1"/>
                </a:solidFill>
                <a:latin typeface="Poppins" pitchFamily="2" charset="77"/>
                <a:cs typeface="Poppins" pitchFamily="2" charset="77"/>
              </a:defRPr>
            </a:lvl1pPr>
          </a:lstStyle>
          <a:p>
            <a:r>
              <a:t>Cliquez pour modifier le texte </a:t>
            </a:r>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solidFill>
          </p:spPr>
          <p:txBody>
            <a:bodyPr/>
            <a:lstStyle/>
            <a:p>
              <a:endParaRPr/>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5"/>
            </a:solidFill>
          </p:spPr>
          <p:txBody>
            <a:bodyPr/>
            <a:lstStyle/>
            <a:p>
              <a:endParaRPr/>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chemeClr val="bg1"/>
            </a:solidFill>
            <a:prstDash val="solid"/>
            <a:headEnd type="none" w="sm" len="sm"/>
            <a:tailEnd type="none" w="sm" len="sm"/>
          </a:ln>
        </p:spPr>
        <p:txBody>
          <a:bodyPr/>
          <a:lstStyle/>
          <a:p>
            <a:endParaRPr/>
          </a:p>
        </p:txBody>
      </p:sp>
      <p:pic>
        <p:nvPicPr>
          <p:cNvPr id="3" name="Picture 2" descr="A white text on a black background  Description automatically generated">
            <a:extLst>
              <a:ext uri="{FF2B5EF4-FFF2-40B4-BE49-F238E27FC236}">
                <a16:creationId xmlns:a16="http://schemas.microsoft.com/office/drawing/2014/main" id="{BF058ADE-E265-DA5C-81C4-AA90DBC52DBE}"/>
              </a:ext>
            </a:extLst>
          </p:cNvPr>
          <p:cNvPicPr>
            <a:picLocks noChangeAspect="1"/>
          </p:cNvPicPr>
          <p:nvPr userDrawn="1"/>
        </p:nvPicPr>
        <p:blipFill>
          <a:blip r:embed="rId2"/>
          <a:stretch>
            <a:fillRect/>
          </a:stretch>
        </p:blipFill>
        <p:spPr>
          <a:xfrm>
            <a:off x="197319" y="184788"/>
            <a:ext cx="2007511" cy="492144"/>
          </a:xfrm>
          <a:prstGeom prst="rect">
            <a:avLst/>
          </a:prstGeom>
        </p:spPr>
      </p:pic>
      <p:grpSp>
        <p:nvGrpSpPr>
          <p:cNvPr id="5" name="Group 4">
            <a:extLst>
              <a:ext uri="{FF2B5EF4-FFF2-40B4-BE49-F238E27FC236}">
                <a16:creationId xmlns:a16="http://schemas.microsoft.com/office/drawing/2014/main" id="{24E6983C-2BFD-E046-CA9F-FA23743D1B86}"/>
              </a:ext>
            </a:extLst>
          </p:cNvPr>
          <p:cNvGrpSpPr/>
          <p:nvPr userDrawn="1"/>
        </p:nvGrpSpPr>
        <p:grpSpPr>
          <a:xfrm>
            <a:off x="2555190" y="5958082"/>
            <a:ext cx="9438031" cy="717889"/>
            <a:chOff x="2555190" y="5958082"/>
            <a:chExt cx="9438031" cy="717889"/>
          </a:xfrm>
        </p:grpSpPr>
        <p:pic>
          <p:nvPicPr>
            <p:cNvPr id="6" name="Picture 5" descr="A black and white flag with stars in a circle  Description automatically generated">
              <a:extLst>
                <a:ext uri="{FF2B5EF4-FFF2-40B4-BE49-F238E27FC236}">
                  <a16:creationId xmlns:a16="http://schemas.microsoft.com/office/drawing/2014/main" id="{E280CE75-337F-989E-D387-3FE443EA2CAD}"/>
                </a:ext>
              </a:extLst>
            </p:cNvPr>
            <p:cNvPicPr>
              <a:picLocks noChangeAspect="1"/>
            </p:cNvPicPr>
            <p:nvPr userDrawn="1"/>
          </p:nvPicPr>
          <p:blipFill>
            <a:blip r:embed="rId3"/>
            <a:stretch>
              <a:fillRect/>
            </a:stretch>
          </p:blipFill>
          <p:spPr>
            <a:xfrm>
              <a:off x="11313282" y="5958082"/>
              <a:ext cx="679939" cy="717889"/>
            </a:xfrm>
            <a:prstGeom prst="rect">
              <a:avLst/>
            </a:prstGeom>
          </p:spPr>
        </p:pic>
        <p:cxnSp>
          <p:nvCxnSpPr>
            <p:cNvPr id="7" name="Straight Connector 6">
              <a:extLst>
                <a:ext uri="{FF2B5EF4-FFF2-40B4-BE49-F238E27FC236}">
                  <a16:creationId xmlns:a16="http://schemas.microsoft.com/office/drawing/2014/main" id="{14EE8DFC-E098-34A2-3E02-44FDA3CC2849}"/>
                </a:ext>
              </a:extLst>
            </p:cNvPr>
            <p:cNvCxnSpPr>
              <a:cxnSpLocks/>
            </p:cNvCxnSpPr>
            <p:nvPr userDrawn="1"/>
          </p:nvCxnSpPr>
          <p:spPr>
            <a:xfrm>
              <a:off x="11224439" y="6007982"/>
              <a:ext cx="0" cy="639295"/>
            </a:xfrm>
            <a:prstGeom prst="line">
              <a:avLst/>
            </a:prstGeom>
            <a:ln w="12700">
              <a:solidFill>
                <a:schemeClr val="bg1"/>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AE5E070C-0BCB-3108-119D-0488046F5876}"/>
                </a:ext>
              </a:extLst>
            </p:cNvPr>
            <p:cNvSpPr txBox="1"/>
            <p:nvPr userDrawn="1"/>
          </p:nvSpPr>
          <p:spPr>
            <a:xfrm>
              <a:off x="2555190" y="6131557"/>
              <a:ext cx="8624828" cy="369332"/>
            </a:xfrm>
            <a:prstGeom prst="rect">
              <a:avLst/>
            </a:prstGeom>
            <a:noFill/>
          </p:spPr>
          <p:txBody>
            <a:bodyPr wrap="square" anchor="ctr">
              <a:spAutoFit/>
            </a:bodyPr>
            <a:lstStyle/>
            <a:p>
              <a:pPr algn="r">
                <a:defRPr sz="900">
                  <a:solidFill>
                    <a:schemeClr val="bg1"/>
                  </a:solidFill>
                  <a:effectLst/>
                  <a:latin typeface="Helvetica Neue" panose="02000503000000020004" pitchFamily="2" charset="0"/>
                </a:defRPr>
              </a:pPr>
              <a:r>
                <a:t>Cofinancé par l’Union européenne. Les opinions et opinions exprimées ne sont toutefois que celles de l’auteur ou des auteurs et ne reflètent pas nécessairement celles de l’Union européenne ou de l’Agence exécutive européenne pour l’éducation et la culture (EACEA). Ni l’Union européenne ni l’EACEA ne peuvent en être tenues pour responsables.</a:t>
              </a:r>
            </a:p>
          </p:txBody>
        </p:sp>
      </p:grpSp>
      <p:sp>
        <p:nvSpPr>
          <p:cNvPr id="9" name="Text Placeholder 24">
            <a:extLst>
              <a:ext uri="{FF2B5EF4-FFF2-40B4-BE49-F238E27FC236}">
                <a16:creationId xmlns:a16="http://schemas.microsoft.com/office/drawing/2014/main" id="{472521A6-DF83-19F2-7AAE-E7D9AD9DA922}"/>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t>Cliquez pour modifier le texte</a:t>
            </a:r>
          </a:p>
        </p:txBody>
      </p:sp>
      <p:sp>
        <p:nvSpPr>
          <p:cNvPr id="21" name="Text Placeholder 24">
            <a:extLst>
              <a:ext uri="{FF2B5EF4-FFF2-40B4-BE49-F238E27FC236}">
                <a16:creationId xmlns:a16="http://schemas.microsoft.com/office/drawing/2014/main" id="{3938E4A4-BFC4-86A0-80C3-4B52A3F6E011}"/>
              </a:ext>
            </a:extLst>
          </p:cNvPr>
          <p:cNvSpPr>
            <a:spLocks noGrp="1"/>
          </p:cNvSpPr>
          <p:nvPr>
            <p:ph type="body" sz="quarter" idx="11" hasCustomPrompt="1"/>
          </p:nvPr>
        </p:nvSpPr>
        <p:spPr>
          <a:xfrm>
            <a:off x="840638" y="2342230"/>
            <a:ext cx="10383795" cy="3440428"/>
          </a:xfrm>
        </p:spPr>
        <p:txBody>
          <a:bodyPr>
            <a:normAutofit/>
          </a:bodyPr>
          <a:lstStyle>
            <a:lvl1pPr marL="0" indent="0">
              <a:lnSpc>
                <a:spcPct val="100000"/>
              </a:lnSpc>
              <a:buNone/>
              <a:defRPr sz="1400">
                <a:solidFill>
                  <a:schemeClr val="bg1"/>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t>Cliquez pour modifier le texte</a:t>
            </a:r>
          </a:p>
        </p:txBody>
      </p:sp>
    </p:spTree>
    <p:extLst>
      <p:ext uri="{BB962C8B-B14F-4D97-AF65-F5344CB8AC3E}">
        <p14:creationId xmlns:p14="http://schemas.microsoft.com/office/powerpoint/2010/main" val="89534351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ontent_White Background">
    <p:spTree>
      <p:nvGrpSpPr>
        <p:cNvPr id="1" name=""/>
        <p:cNvGrpSpPr/>
        <p:nvPr/>
      </p:nvGrpSpPr>
      <p:grpSpPr>
        <a:xfrm>
          <a:off x="0" y="0"/>
          <a:ext cx="0" cy="0"/>
          <a:chOff x="0" y="0"/>
          <a:chExt cx="0" cy="0"/>
        </a:xfrm>
      </p:grpSpPr>
      <p:sp>
        <p:nvSpPr>
          <p:cNvPr id="10" name="Title 35">
            <a:extLst>
              <a:ext uri="{FF2B5EF4-FFF2-40B4-BE49-F238E27FC236}">
                <a16:creationId xmlns:a16="http://schemas.microsoft.com/office/drawing/2014/main" id="{2C787A33-5453-2F04-AD8F-CAC63AABF0F7}"/>
              </a:ext>
            </a:extLst>
          </p:cNvPr>
          <p:cNvSpPr>
            <a:spLocks noGrp="1"/>
          </p:cNvSpPr>
          <p:nvPr>
            <p:ph type="title" hasCustomPrompt="1"/>
          </p:nvPr>
        </p:nvSpPr>
        <p:spPr>
          <a:xfrm>
            <a:off x="838200" y="845208"/>
            <a:ext cx="9353724" cy="684222"/>
          </a:xfrm>
        </p:spPr>
        <p:txBody>
          <a:bodyPr anchor="t">
            <a:normAutofit/>
          </a:bodyPr>
          <a:lstStyle>
            <a:lvl1pPr>
              <a:lnSpc>
                <a:spcPct val="100000"/>
              </a:lnSpc>
              <a:defRPr sz="4000" b="1">
                <a:latin typeface="Poppins" pitchFamily="2" charset="77"/>
                <a:cs typeface="Poppins" pitchFamily="2" charset="77"/>
              </a:defRPr>
            </a:lvl1pPr>
          </a:lstStyle>
          <a:p>
            <a:r>
              <a:rPr lang="en-GB"/>
              <a:t>Click to edit text </a:t>
            </a:r>
            <a:endParaRPr lang="it-IT"/>
          </a:p>
        </p:txBody>
      </p:sp>
      <p:sp>
        <p:nvSpPr>
          <p:cNvPr id="12" name="Freeform 2">
            <a:extLst>
              <a:ext uri="{FF2B5EF4-FFF2-40B4-BE49-F238E27FC236}">
                <a16:creationId xmlns:a16="http://schemas.microsoft.com/office/drawing/2014/main" id="{6F62DED2-A54E-3850-78DE-73955A51F7D4}"/>
              </a:ext>
            </a:extLst>
          </p:cNvPr>
          <p:cNvSpPr/>
          <p:nvPr userDrawn="1"/>
        </p:nvSpPr>
        <p:spPr>
          <a:xfrm>
            <a:off x="197320" y="184789"/>
            <a:ext cx="2007511" cy="493128"/>
          </a:xfrm>
          <a:custGeom>
            <a:avLst/>
            <a:gdLst/>
            <a:ahLst/>
            <a:cxnLst/>
            <a:rect l="l" t="t" r="r" b="b"/>
            <a:pathLst>
              <a:path w="3195166" h="784865">
                <a:moveTo>
                  <a:pt x="0" y="0"/>
                </a:moveTo>
                <a:lnTo>
                  <a:pt x="3195166" y="0"/>
                </a:lnTo>
                <a:lnTo>
                  <a:pt x="3195166" y="784864"/>
                </a:lnTo>
                <a:lnTo>
                  <a:pt x="0" y="784864"/>
                </a:lnTo>
                <a:lnTo>
                  <a:pt x="0" y="0"/>
                </a:lnTo>
                <a:close/>
              </a:path>
            </a:pathLst>
          </a:custGeom>
          <a:blipFill>
            <a:blip r:embed="rId2"/>
            <a:stretch>
              <a:fillRect/>
            </a:stretch>
          </a:blipFill>
        </p:spPr>
        <p:txBody>
          <a:bodyPr/>
          <a:lstStyle/>
          <a:p>
            <a:endParaRPr lang="it-IT"/>
          </a:p>
        </p:txBody>
      </p:sp>
      <p:grpSp>
        <p:nvGrpSpPr>
          <p:cNvPr id="13" name="Group 5">
            <a:extLst>
              <a:ext uri="{FF2B5EF4-FFF2-40B4-BE49-F238E27FC236}">
                <a16:creationId xmlns:a16="http://schemas.microsoft.com/office/drawing/2014/main" id="{0FED4FF1-683B-C147-5DA7-504A6E9462CD}"/>
              </a:ext>
            </a:extLst>
          </p:cNvPr>
          <p:cNvGrpSpPr/>
          <p:nvPr userDrawn="1"/>
        </p:nvGrpSpPr>
        <p:grpSpPr>
          <a:xfrm rot="15211496" flipH="1">
            <a:off x="11734831" y="1733973"/>
            <a:ext cx="1096599" cy="1096599"/>
            <a:chOff x="0" y="0"/>
            <a:chExt cx="812800" cy="812800"/>
          </a:xfrm>
        </p:grpSpPr>
        <p:sp>
          <p:nvSpPr>
            <p:cNvPr id="14" name="Freeform 6">
              <a:extLst>
                <a:ext uri="{FF2B5EF4-FFF2-40B4-BE49-F238E27FC236}">
                  <a16:creationId xmlns:a16="http://schemas.microsoft.com/office/drawing/2014/main" id="{10ADAF77-D02F-8FD7-50BC-488DD151F3A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3"/>
            </a:solidFill>
          </p:spPr>
          <p:txBody>
            <a:bodyPr/>
            <a:lstStyle/>
            <a:p>
              <a:endParaRPr lang="it-IT"/>
            </a:p>
          </p:txBody>
        </p:sp>
        <p:sp>
          <p:nvSpPr>
            <p:cNvPr id="15" name="TextBox 7">
              <a:extLst>
                <a:ext uri="{FF2B5EF4-FFF2-40B4-BE49-F238E27FC236}">
                  <a16:creationId xmlns:a16="http://schemas.microsoft.com/office/drawing/2014/main" id="{D3C64097-B5DD-315B-5C1C-7A2AB9A98571}"/>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grpSp>
        <p:nvGrpSpPr>
          <p:cNvPr id="16" name="Group 8">
            <a:extLst>
              <a:ext uri="{FF2B5EF4-FFF2-40B4-BE49-F238E27FC236}">
                <a16:creationId xmlns:a16="http://schemas.microsoft.com/office/drawing/2014/main" id="{CF6130B4-1DA3-3BB6-3612-042B5615E244}"/>
              </a:ext>
            </a:extLst>
          </p:cNvPr>
          <p:cNvGrpSpPr/>
          <p:nvPr userDrawn="1"/>
        </p:nvGrpSpPr>
        <p:grpSpPr>
          <a:xfrm rot="15211496" flipH="1">
            <a:off x="9010036" y="-600189"/>
            <a:ext cx="1176262" cy="1176262"/>
            <a:chOff x="0" y="0"/>
            <a:chExt cx="812800" cy="812800"/>
          </a:xfrm>
        </p:grpSpPr>
        <p:sp>
          <p:nvSpPr>
            <p:cNvPr id="17" name="Freeform 9">
              <a:extLst>
                <a:ext uri="{FF2B5EF4-FFF2-40B4-BE49-F238E27FC236}">
                  <a16:creationId xmlns:a16="http://schemas.microsoft.com/office/drawing/2014/main" id="{C081B9AE-0F08-D37E-9E84-D8A4BEEB026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solidFill>
          </p:spPr>
          <p:txBody>
            <a:bodyPr/>
            <a:lstStyle/>
            <a:p>
              <a:endParaRPr lang="it-IT"/>
            </a:p>
          </p:txBody>
        </p:sp>
        <p:sp>
          <p:nvSpPr>
            <p:cNvPr id="18" name="TextBox 10">
              <a:extLst>
                <a:ext uri="{FF2B5EF4-FFF2-40B4-BE49-F238E27FC236}">
                  <a16:creationId xmlns:a16="http://schemas.microsoft.com/office/drawing/2014/main" id="{112B0AFB-9D45-7968-2D40-6757DB17386D}"/>
                </a:ext>
              </a:extLst>
            </p:cNvPr>
            <p:cNvSpPr txBox="1"/>
            <p:nvPr/>
          </p:nvSpPr>
          <p:spPr>
            <a:xfrm>
              <a:off x="76200" y="19050"/>
              <a:ext cx="660400" cy="717550"/>
            </a:xfrm>
            <a:prstGeom prst="rect">
              <a:avLst/>
            </a:prstGeom>
          </p:spPr>
          <p:txBody>
            <a:bodyPr lIns="18437" tIns="18437" rIns="18437" bIns="18437" rtlCol="0" anchor="ctr"/>
            <a:lstStyle/>
            <a:p>
              <a:pPr algn="ctr">
                <a:lnSpc>
                  <a:spcPts val="2947"/>
                </a:lnSpc>
              </a:pPr>
              <a:endParaRPr/>
            </a:p>
          </p:txBody>
        </p:sp>
      </p:grpSp>
      <p:sp>
        <p:nvSpPr>
          <p:cNvPr id="19" name="AutoShape 11">
            <a:extLst>
              <a:ext uri="{FF2B5EF4-FFF2-40B4-BE49-F238E27FC236}">
                <a16:creationId xmlns:a16="http://schemas.microsoft.com/office/drawing/2014/main" id="{8FAF0E7E-7707-DEA0-F488-0F5453BE4385}"/>
              </a:ext>
            </a:extLst>
          </p:cNvPr>
          <p:cNvSpPr/>
          <p:nvPr userDrawn="1"/>
        </p:nvSpPr>
        <p:spPr>
          <a:xfrm rot="15211496" flipV="1">
            <a:off x="9951543" y="495613"/>
            <a:ext cx="2008496" cy="1304866"/>
          </a:xfrm>
          <a:prstGeom prst="line">
            <a:avLst/>
          </a:prstGeom>
          <a:ln w="142875" cap="flat">
            <a:solidFill>
              <a:srgbClr val="0E145D"/>
            </a:solidFill>
            <a:prstDash val="solid"/>
            <a:headEnd type="none" w="sm" len="sm"/>
            <a:tailEnd type="none" w="sm" len="sm"/>
          </a:ln>
        </p:spPr>
        <p:txBody>
          <a:bodyPr/>
          <a:lstStyle/>
          <a:p>
            <a:endParaRPr lang="it-IT"/>
          </a:p>
        </p:txBody>
      </p:sp>
      <p:grpSp>
        <p:nvGrpSpPr>
          <p:cNvPr id="20" name="Group 19">
            <a:extLst>
              <a:ext uri="{FF2B5EF4-FFF2-40B4-BE49-F238E27FC236}">
                <a16:creationId xmlns:a16="http://schemas.microsoft.com/office/drawing/2014/main" id="{9796B611-F0DF-664F-65C5-1313479DD06B}"/>
              </a:ext>
            </a:extLst>
          </p:cNvPr>
          <p:cNvGrpSpPr/>
          <p:nvPr userDrawn="1"/>
        </p:nvGrpSpPr>
        <p:grpSpPr>
          <a:xfrm>
            <a:off x="2555190" y="5958082"/>
            <a:ext cx="9438030" cy="716282"/>
            <a:chOff x="2555190" y="5958082"/>
            <a:chExt cx="9438030" cy="716282"/>
          </a:xfrm>
        </p:grpSpPr>
        <p:sp>
          <p:nvSpPr>
            <p:cNvPr id="33" name="Freeform 9">
              <a:extLst>
                <a:ext uri="{FF2B5EF4-FFF2-40B4-BE49-F238E27FC236}">
                  <a16:creationId xmlns:a16="http://schemas.microsoft.com/office/drawing/2014/main" id="{949527C9-872C-55C2-B4A2-681ECD0F27FC}"/>
                </a:ext>
              </a:extLst>
            </p:cNvPr>
            <p:cNvSpPr/>
            <p:nvPr userDrawn="1"/>
          </p:nvSpPr>
          <p:spPr>
            <a:xfrm>
              <a:off x="11313282" y="5958082"/>
              <a:ext cx="679938" cy="716282"/>
            </a:xfrm>
            <a:custGeom>
              <a:avLst/>
              <a:gdLst/>
              <a:ahLst/>
              <a:cxnLst/>
              <a:rect l="l" t="t" r="r" b="b"/>
              <a:pathLst>
                <a:path w="1163225" h="1225402">
                  <a:moveTo>
                    <a:pt x="0" y="0"/>
                  </a:moveTo>
                  <a:lnTo>
                    <a:pt x="1163225" y="0"/>
                  </a:lnTo>
                  <a:lnTo>
                    <a:pt x="1163225" y="1225402"/>
                  </a:lnTo>
                  <a:lnTo>
                    <a:pt x="0" y="1225402"/>
                  </a:lnTo>
                  <a:lnTo>
                    <a:pt x="0" y="0"/>
                  </a:lnTo>
                  <a:close/>
                </a:path>
              </a:pathLst>
            </a:custGeom>
            <a:blipFill>
              <a:blip r:embed="rId3"/>
              <a:stretch>
                <a:fillRect/>
              </a:stretch>
            </a:blipFill>
          </p:spPr>
          <p:txBody>
            <a:bodyPr/>
            <a:lstStyle/>
            <a:p>
              <a:endParaRPr lang="it-IT"/>
            </a:p>
          </p:txBody>
        </p:sp>
        <p:cxnSp>
          <p:nvCxnSpPr>
            <p:cNvPr id="34" name="Straight Connector 33">
              <a:extLst>
                <a:ext uri="{FF2B5EF4-FFF2-40B4-BE49-F238E27FC236}">
                  <a16:creationId xmlns:a16="http://schemas.microsoft.com/office/drawing/2014/main" id="{8BC94B08-695E-632C-4990-3D1B3FA87656}"/>
                </a:ext>
              </a:extLst>
            </p:cNvPr>
            <p:cNvCxnSpPr>
              <a:cxnSpLocks/>
            </p:cNvCxnSpPr>
            <p:nvPr userDrawn="1"/>
          </p:nvCxnSpPr>
          <p:spPr>
            <a:xfrm>
              <a:off x="11224439" y="6007982"/>
              <a:ext cx="0" cy="639295"/>
            </a:xfrm>
            <a:prstGeom prst="line">
              <a:avLst/>
            </a:prstGeom>
            <a:ln w="12700">
              <a:solidFill>
                <a:srgbClr val="0D145C"/>
              </a:solidFill>
            </a:ln>
          </p:spPr>
          <p:style>
            <a:lnRef idx="2">
              <a:schemeClr val="accent1"/>
            </a:lnRef>
            <a:fillRef idx="0">
              <a:schemeClr val="accent1"/>
            </a:fillRef>
            <a:effectRef idx="1">
              <a:schemeClr val="accent1"/>
            </a:effectRef>
            <a:fontRef idx="minor">
              <a:schemeClr val="tx1"/>
            </a:fontRef>
          </p:style>
        </p:cxnSp>
        <p:sp>
          <p:nvSpPr>
            <p:cNvPr id="35" name="TextBox 34">
              <a:extLst>
                <a:ext uri="{FF2B5EF4-FFF2-40B4-BE49-F238E27FC236}">
                  <a16:creationId xmlns:a16="http://schemas.microsoft.com/office/drawing/2014/main" id="{7B5EC3BA-A3F6-20A8-586B-AB959AECA4D9}"/>
                </a:ext>
              </a:extLst>
            </p:cNvPr>
            <p:cNvSpPr txBox="1"/>
            <p:nvPr userDrawn="1"/>
          </p:nvSpPr>
          <p:spPr>
            <a:xfrm>
              <a:off x="2555190" y="6131557"/>
              <a:ext cx="8624828" cy="369332"/>
            </a:xfrm>
            <a:prstGeom prst="rect">
              <a:avLst/>
            </a:prstGeom>
            <a:noFill/>
          </p:spPr>
          <p:txBody>
            <a:bodyPr wrap="square" rtlCol="0" anchor="ctr">
              <a:spAutoFit/>
            </a:bodyPr>
            <a:lstStyle/>
            <a:p>
              <a:pPr algn="r"/>
              <a:r>
                <a:rPr lang="en-GB" sz="900">
                  <a:effectLst/>
                  <a:latin typeface="Helvetica Neue" panose="02000503000000020004" pitchFamily="2" charset="0"/>
                </a:rPr>
                <a:t>Co-funded by the European Union. Views and opinions expressed are however those of the author(s) only and do not necessarily reflect those of the European Union or the European Education and Culture Executive Agency (EACEA). Neither the European Union nor EACEA can be held responsible for them.</a:t>
              </a:r>
            </a:p>
          </p:txBody>
        </p:sp>
      </p:grpSp>
      <p:sp>
        <p:nvSpPr>
          <p:cNvPr id="38" name="Text Placeholder 24">
            <a:extLst>
              <a:ext uri="{FF2B5EF4-FFF2-40B4-BE49-F238E27FC236}">
                <a16:creationId xmlns:a16="http://schemas.microsoft.com/office/drawing/2014/main" id="{B425ACDF-1D0A-1F8B-11BF-B580E6322330}"/>
              </a:ext>
            </a:extLst>
          </p:cNvPr>
          <p:cNvSpPr>
            <a:spLocks noGrp="1"/>
          </p:cNvSpPr>
          <p:nvPr>
            <p:ph type="body" sz="quarter" idx="10" hasCustomPrompt="1"/>
          </p:nvPr>
        </p:nvSpPr>
        <p:spPr>
          <a:xfrm>
            <a:off x="840639" y="1542130"/>
            <a:ext cx="8426450" cy="528638"/>
          </a:xfrm>
        </p:spPr>
        <p:txBody>
          <a:bodyPr>
            <a:normAutofit/>
          </a:bodyPr>
          <a:lstStyle>
            <a:lvl1pPr marL="0" indent="0">
              <a:lnSpc>
                <a:spcPct val="100000"/>
              </a:lnSpc>
              <a:buNone/>
              <a:defRPr sz="2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39" name="Text Placeholder 24">
            <a:extLst>
              <a:ext uri="{FF2B5EF4-FFF2-40B4-BE49-F238E27FC236}">
                <a16:creationId xmlns:a16="http://schemas.microsoft.com/office/drawing/2014/main" id="{1776ACBD-7EF4-37FB-331C-4287F256DC4E}"/>
              </a:ext>
            </a:extLst>
          </p:cNvPr>
          <p:cNvSpPr>
            <a:spLocks noGrp="1"/>
          </p:cNvSpPr>
          <p:nvPr>
            <p:ph type="body" sz="quarter" idx="11" hasCustomPrompt="1"/>
          </p:nvPr>
        </p:nvSpPr>
        <p:spPr>
          <a:xfrm>
            <a:off x="840639" y="2342230"/>
            <a:ext cx="5255362" cy="3440428"/>
          </a:xfrm>
        </p:spPr>
        <p:txBody>
          <a:bodyPr>
            <a:normAutofit/>
          </a:bodyPr>
          <a:lstStyle>
            <a:lvl1pPr marL="0" indent="0">
              <a:lnSpc>
                <a:spcPct val="100000"/>
              </a:lnSpc>
              <a:buNone/>
              <a:defRPr sz="1400">
                <a:solidFill>
                  <a:schemeClr val="bg2">
                    <a:lumMod val="10000"/>
                  </a:schemeClr>
                </a:solidFill>
                <a:latin typeface="Poppins" pitchFamily="2" charset="77"/>
                <a:cs typeface="Poppins" pitchFamily="2" charset="77"/>
              </a:defRPr>
            </a:lvl1pPr>
            <a:lvl2pPr marL="457200" indent="0">
              <a:buNone/>
              <a:defRPr>
                <a:solidFill>
                  <a:schemeClr val="bg2">
                    <a:lumMod val="10000"/>
                  </a:schemeClr>
                </a:solidFill>
                <a:latin typeface="Poppins" pitchFamily="2" charset="77"/>
                <a:cs typeface="Poppins" pitchFamily="2" charset="77"/>
              </a:defRPr>
            </a:lvl2pPr>
            <a:lvl3pPr marL="914400" indent="0">
              <a:buNone/>
              <a:defRPr>
                <a:solidFill>
                  <a:schemeClr val="bg2">
                    <a:lumMod val="10000"/>
                  </a:schemeClr>
                </a:solidFill>
                <a:latin typeface="Poppins" pitchFamily="2" charset="77"/>
                <a:cs typeface="Poppins" pitchFamily="2" charset="77"/>
              </a:defRPr>
            </a:lvl3pPr>
            <a:lvl4pPr marL="1371600" indent="0">
              <a:buNone/>
              <a:defRPr>
                <a:solidFill>
                  <a:schemeClr val="bg2">
                    <a:lumMod val="10000"/>
                  </a:schemeClr>
                </a:solidFill>
                <a:latin typeface="Poppins" pitchFamily="2" charset="77"/>
                <a:cs typeface="Poppins" pitchFamily="2" charset="77"/>
              </a:defRPr>
            </a:lvl4pPr>
            <a:lvl5pPr marL="1828800" indent="0">
              <a:buNone/>
              <a:defRPr>
                <a:solidFill>
                  <a:schemeClr val="bg2">
                    <a:lumMod val="10000"/>
                  </a:schemeClr>
                </a:solidFill>
                <a:latin typeface="Poppins" pitchFamily="2" charset="77"/>
                <a:cs typeface="Poppins" pitchFamily="2" charset="77"/>
              </a:defRPr>
            </a:lvl5pPr>
          </a:lstStyle>
          <a:p>
            <a:pPr lvl="0"/>
            <a:r>
              <a:rPr lang="en-GB"/>
              <a:t>Click to edit text</a:t>
            </a:r>
          </a:p>
        </p:txBody>
      </p:sp>
      <p:sp>
        <p:nvSpPr>
          <p:cNvPr id="3" name="Table Placeholder 2">
            <a:extLst>
              <a:ext uri="{FF2B5EF4-FFF2-40B4-BE49-F238E27FC236}">
                <a16:creationId xmlns:a16="http://schemas.microsoft.com/office/drawing/2014/main" id="{B4FA0D61-F9A8-F207-2481-C3B757C7CDA3}"/>
              </a:ext>
            </a:extLst>
          </p:cNvPr>
          <p:cNvSpPr>
            <a:spLocks noGrp="1"/>
          </p:cNvSpPr>
          <p:nvPr>
            <p:ph type="tbl" sz="quarter" idx="12" hasCustomPrompt="1"/>
          </p:nvPr>
        </p:nvSpPr>
        <p:spPr>
          <a:xfrm>
            <a:off x="6324600" y="2341563"/>
            <a:ext cx="4987925" cy="3441700"/>
          </a:xfrm>
        </p:spPr>
        <p:txBody>
          <a:bodyPr/>
          <a:lstStyle/>
          <a:p>
            <a:r>
              <a:rPr lang="it-IT"/>
              <a:t>Click the </a:t>
            </a:r>
            <a:r>
              <a:rPr lang="it-IT" err="1"/>
              <a:t>icon</a:t>
            </a:r>
            <a:r>
              <a:rPr lang="it-IT"/>
              <a:t> to </a:t>
            </a:r>
            <a:r>
              <a:rPr lang="it-IT" err="1"/>
              <a:t>add</a:t>
            </a:r>
            <a:r>
              <a:rPr lang="it-IT"/>
              <a:t> a </a:t>
            </a:r>
            <a:r>
              <a:rPr lang="it-IT" err="1"/>
              <a:t>table</a:t>
            </a:r>
            <a:endParaRPr lang="it-IT"/>
          </a:p>
        </p:txBody>
      </p:sp>
    </p:spTree>
    <p:extLst>
      <p:ext uri="{BB962C8B-B14F-4D97-AF65-F5344CB8AC3E}">
        <p14:creationId xmlns:p14="http://schemas.microsoft.com/office/powerpoint/2010/main" val="71449688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498553-0285-7943-542B-82D786F59A9D}"/>
              </a:ext>
            </a:extLst>
          </p:cNvPr>
          <p:cNvSpPr>
            <a:spLocks noGrp="1"/>
          </p:cNvSpPr>
          <p:nvPr>
            <p:ph type="title"/>
          </p:nvPr>
        </p:nvSpPr>
        <p:spPr>
          <a:xfrm>
            <a:off x="838200" y="365125"/>
            <a:ext cx="10515600" cy="1325563"/>
          </a:xfrm>
          <a:prstGeom prst="rect">
            <a:avLst/>
          </a:prstGeom>
        </p:spPr>
        <p:txBody>
          <a:bodyPr vert="horz" lIns="91440" tIns="45720" rIns="91440" bIns="45720" anchor="ctr">
            <a:normAutofit/>
          </a:bodyPr>
          <a:lstStyle/>
          <a:p>
            <a:r>
              <a:t>Cliquez pour modifier le Style Master title</a:t>
            </a:r>
          </a:p>
        </p:txBody>
      </p:sp>
      <p:sp>
        <p:nvSpPr>
          <p:cNvPr id="3" name="Text Placeholder 2">
            <a:extLst>
              <a:ext uri="{FF2B5EF4-FFF2-40B4-BE49-F238E27FC236}">
                <a16:creationId xmlns:a16="http://schemas.microsoft.com/office/drawing/2014/main" id="{47308AA1-93C5-087B-2D37-02105FC65B87}"/>
              </a:ext>
            </a:extLst>
          </p:cNvPr>
          <p:cNvSpPr>
            <a:spLocks noGrp="1"/>
          </p:cNvSpPr>
          <p:nvPr>
            <p:ph type="body" idx="1"/>
          </p:nvPr>
        </p:nvSpPr>
        <p:spPr>
          <a:xfrm>
            <a:off x="838200" y="1825625"/>
            <a:ext cx="10515600" cy="4351338"/>
          </a:xfrm>
          <a:prstGeom prst="rect">
            <a:avLst/>
          </a:prstGeom>
        </p:spPr>
        <p:txBody>
          <a:bodyPr vert="horz" lIns="91440" tIns="45720" rIns="91440" bIns="45720">
            <a:normAutofit/>
          </a:bodyPr>
          <a:lstStyle/>
          <a:p>
            <a:pPr lvl="0"/>
            <a:r>
              <a:t>Cliquez pour modifier les styles du texte principal</a:t>
            </a:r>
          </a:p>
          <a:p>
            <a:pPr lvl="1"/>
            <a:r>
              <a:t>Deuxième niveau</a:t>
            </a:r>
          </a:p>
          <a:p>
            <a:pPr lvl="2"/>
            <a:r>
              <a:t>Troisième niveau</a:t>
            </a:r>
          </a:p>
          <a:p>
            <a:pPr lvl="3"/>
            <a:r>
              <a:t>Quatrième niveau</a:t>
            </a:r>
          </a:p>
          <a:p>
            <a:pPr lvl="4"/>
            <a:r>
              <a:t>Cinquième niveau</a:t>
            </a:r>
          </a:p>
        </p:txBody>
      </p:sp>
      <p:sp>
        <p:nvSpPr>
          <p:cNvPr id="4" name="Date Placeholder 3">
            <a:extLst>
              <a:ext uri="{FF2B5EF4-FFF2-40B4-BE49-F238E27FC236}">
                <a16:creationId xmlns:a16="http://schemas.microsoft.com/office/drawing/2014/main" id="{14A02EC6-19D6-E1DB-3FED-9E9F1439B283}"/>
              </a:ext>
            </a:extLst>
          </p:cNvPr>
          <p:cNvSpPr>
            <a:spLocks noGrp="1"/>
          </p:cNvSpPr>
          <p:nvPr>
            <p:ph type="dt" sz="half" idx="2"/>
          </p:nvPr>
        </p:nvSpPr>
        <p:spPr>
          <a:xfrm>
            <a:off x="838200" y="6356350"/>
            <a:ext cx="2743200" cy="365125"/>
          </a:xfrm>
          <a:prstGeom prst="rect">
            <a:avLst/>
          </a:prstGeom>
        </p:spPr>
        <p:txBody>
          <a:bodyPr vert="horz" lIns="91440" tIns="45720" rIns="91440" bIns="45720" anchor="ctr"/>
          <a:lstStyle>
            <a:lvl1pPr algn="l">
              <a:defRPr sz="1200">
                <a:solidFill>
                  <a:schemeClr val="tx1">
                    <a:tint val="82000"/>
                  </a:schemeClr>
                </a:solidFill>
                <a:latin typeface="Poppins" pitchFamily="2" charset="77"/>
                <a:cs typeface="Poppins" pitchFamily="2" charset="77"/>
              </a:defRPr>
            </a:lvl1pPr>
          </a:lstStyle>
          <a:p>
            <a:endParaRPr/>
          </a:p>
        </p:txBody>
      </p:sp>
      <p:sp>
        <p:nvSpPr>
          <p:cNvPr id="5" name="Footer Placeholder 4">
            <a:extLst>
              <a:ext uri="{FF2B5EF4-FFF2-40B4-BE49-F238E27FC236}">
                <a16:creationId xmlns:a16="http://schemas.microsoft.com/office/drawing/2014/main" id="{307FD927-5D67-1735-CF1D-0A84910A076B}"/>
              </a:ext>
            </a:extLst>
          </p:cNvPr>
          <p:cNvSpPr>
            <a:spLocks noGrp="1"/>
          </p:cNvSpPr>
          <p:nvPr>
            <p:ph type="ftr" sz="quarter" idx="3"/>
          </p:nvPr>
        </p:nvSpPr>
        <p:spPr>
          <a:xfrm>
            <a:off x="4038600" y="6356350"/>
            <a:ext cx="4114800" cy="365125"/>
          </a:xfrm>
          <a:prstGeom prst="rect">
            <a:avLst/>
          </a:prstGeom>
        </p:spPr>
        <p:txBody>
          <a:bodyPr vert="horz" lIns="91440" tIns="45720" rIns="91440" bIns="45720" anchor="ctr"/>
          <a:lstStyle>
            <a:lvl1pPr algn="ctr">
              <a:defRPr sz="1200">
                <a:solidFill>
                  <a:schemeClr val="tx1">
                    <a:tint val="82000"/>
                  </a:schemeClr>
                </a:solidFill>
                <a:latin typeface="Poppins" pitchFamily="2" charset="77"/>
                <a:cs typeface="Poppins" pitchFamily="2" charset="77"/>
              </a:defRPr>
            </a:lvl1pPr>
          </a:lstStyle>
          <a:p>
            <a:endParaRPr/>
          </a:p>
        </p:txBody>
      </p:sp>
      <p:sp>
        <p:nvSpPr>
          <p:cNvPr id="6" name="Slide Number Placeholder 5">
            <a:extLst>
              <a:ext uri="{FF2B5EF4-FFF2-40B4-BE49-F238E27FC236}">
                <a16:creationId xmlns:a16="http://schemas.microsoft.com/office/drawing/2014/main" id="{C466E7F9-D7A8-6453-491C-CFE8855672FD}"/>
              </a:ext>
            </a:extLst>
          </p:cNvPr>
          <p:cNvSpPr>
            <a:spLocks noGrp="1"/>
          </p:cNvSpPr>
          <p:nvPr>
            <p:ph type="sldNum" sz="quarter" idx="4"/>
          </p:nvPr>
        </p:nvSpPr>
        <p:spPr>
          <a:xfrm>
            <a:off x="8610600" y="6356350"/>
            <a:ext cx="2743200" cy="365125"/>
          </a:xfrm>
          <a:prstGeom prst="rect">
            <a:avLst/>
          </a:prstGeom>
        </p:spPr>
        <p:txBody>
          <a:bodyPr vert="horz" lIns="91440" tIns="45720" rIns="91440" bIns="45720" anchor="ctr"/>
          <a:lstStyle>
            <a:lvl1pPr algn="r">
              <a:defRPr sz="1200">
                <a:solidFill>
                  <a:schemeClr val="tx1">
                    <a:tint val="82000"/>
                  </a:schemeClr>
                </a:solidFill>
                <a:latin typeface="Poppins" pitchFamily="2" charset="77"/>
                <a:cs typeface="Poppins" pitchFamily="2" charset="77"/>
              </a:defRPr>
            </a:lvl1pPr>
          </a:lstStyle>
          <a:p>
            <a:fld id="{C0CBC3C5-F122-0242-9DE1-56ADE21F8468}" type="slidenum">
              <a:rPr lang="it-IT" smtClean="0"/>
              <a:t>‹#›</a:t>
            </a:fld>
            <a:endParaRPr lang="it-IT"/>
          </a:p>
        </p:txBody>
      </p:sp>
    </p:spTree>
    <p:extLst>
      <p:ext uri="{BB962C8B-B14F-4D97-AF65-F5344CB8AC3E}">
        <p14:creationId xmlns:p14="http://schemas.microsoft.com/office/powerpoint/2010/main" val="1812037883"/>
      </p:ext>
    </p:extLst>
  </p:cSld>
  <p:clrMap bg1="lt1" tx1="dk1" bg2="lt2" tx2="dk2" accent1="accent1" accent2="accent2" accent3="accent3" accent4="accent4" accent5="accent5" accent6="accent6" hlink="hlink" folHlink="folHlink"/>
  <p:sldLayoutIdLst>
    <p:sldLayoutId id="2147483659" r:id="rId1"/>
    <p:sldLayoutId id="2147483693" r:id="rId2"/>
    <p:sldLayoutId id="2147483660" r:id="rId3"/>
    <p:sldLayoutId id="2147483704" r:id="rId4"/>
    <p:sldLayoutId id="2147483692" r:id="rId5"/>
    <p:sldLayoutId id="2147483661" r:id="rId6"/>
    <p:sldLayoutId id="2147483666" r:id="rId7"/>
    <p:sldLayoutId id="2147483694" r:id="rId8"/>
    <p:sldLayoutId id="2147483699" r:id="rId9"/>
    <p:sldLayoutId id="2147483700" r:id="rId10"/>
    <p:sldLayoutId id="2147483678" r:id="rId11"/>
    <p:sldLayoutId id="2147483698" r:id="rId12"/>
    <p:sldLayoutId id="2147483679" r:id="rId13"/>
    <p:sldLayoutId id="2147483697" r:id="rId14"/>
    <p:sldLayoutId id="2147483701" r:id="rId15"/>
    <p:sldLayoutId id="2147483702" r:id="rId16"/>
    <p:sldLayoutId id="2147483682" r:id="rId17"/>
    <p:sldLayoutId id="2147483703" r:id="rId18"/>
  </p:sldLayoutIdLst>
  <p:hf hdr="0" ftr="0" dt="0"/>
  <p:txStyles>
    <p:titleStyle>
      <a:lvl1pPr algn="l" defTabSz="914400" rtl="0" eaLnBrk="1" latinLnBrk="0" hangingPunct="1">
        <a:lnSpc>
          <a:spcPct val="90000"/>
        </a:lnSpc>
        <a:spcBef>
          <a:spcPct val="0"/>
        </a:spcBef>
        <a:buNone/>
        <a:defRPr sz="4400" b="1" kern="1200">
          <a:solidFill>
            <a:schemeClr val="tx1"/>
          </a:solidFill>
          <a:latin typeface="Poppins" pitchFamily="2" charset="77"/>
          <a:ea typeface="+mj-ea"/>
          <a:cs typeface="Poppins" pitchFamily="2" charset="77"/>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Poppins" pitchFamily="2" charset="77"/>
          <a:ea typeface="+mn-ea"/>
          <a:cs typeface="Poppins"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EAEA4-8819-62FE-52D7-5292E12E04EF}"/>
              </a:ext>
            </a:extLst>
          </p:cNvPr>
          <p:cNvSpPr>
            <a:spLocks noGrp="1"/>
          </p:cNvSpPr>
          <p:nvPr>
            <p:ph type="title"/>
          </p:nvPr>
        </p:nvSpPr>
        <p:spPr/>
        <p:txBody>
          <a:bodyPr/>
          <a:lstStyle/>
          <a:p>
            <a:r>
              <a:t>Exercices de traitement d’images</a:t>
            </a:r>
          </a:p>
        </p:txBody>
      </p:sp>
      <p:sp>
        <p:nvSpPr>
          <p:cNvPr id="3" name="Text Placeholder 2">
            <a:extLst>
              <a:ext uri="{FF2B5EF4-FFF2-40B4-BE49-F238E27FC236}">
                <a16:creationId xmlns:a16="http://schemas.microsoft.com/office/drawing/2014/main" id="{DCD7609C-B3D1-93CE-BFD9-948C107D0DFA}"/>
              </a:ext>
            </a:extLst>
          </p:cNvPr>
          <p:cNvSpPr>
            <a:spLocks noGrp="1"/>
          </p:cNvSpPr>
          <p:nvPr>
            <p:ph type="body" sz="quarter" idx="10"/>
          </p:nvPr>
        </p:nvSpPr>
        <p:spPr/>
        <p:txBody>
          <a:bodyPr vert="horz" lIns="91440" tIns="45720" rIns="91440" bIns="45720" anchor="t">
            <a:normAutofit/>
          </a:bodyPr>
          <a:lstStyle/>
          <a:p>
            <a:r>
              <a:t>Session pratique</a:t>
            </a:r>
          </a:p>
        </p:txBody>
      </p:sp>
      <p:sp>
        <p:nvSpPr>
          <p:cNvPr id="6" name="Text Placeholder 5">
            <a:extLst>
              <a:ext uri="{FF2B5EF4-FFF2-40B4-BE49-F238E27FC236}">
                <a16:creationId xmlns:a16="http://schemas.microsoft.com/office/drawing/2014/main" id="{F97A059D-7FCA-4813-253F-2182D60017B7}"/>
              </a:ext>
            </a:extLst>
          </p:cNvPr>
          <p:cNvSpPr>
            <a:spLocks noGrp="1"/>
          </p:cNvSpPr>
          <p:nvPr>
            <p:ph type="body" sz="quarter" idx="13"/>
          </p:nvPr>
        </p:nvSpPr>
        <p:spPr/>
        <p:txBody>
          <a:bodyPr vert="horz" lIns="91440" tIns="45720" rIns="91440" bIns="45720" anchor="t">
            <a:normAutofit/>
          </a:bodyPr>
          <a:lstStyle/>
          <a:p>
            <a:r>
              <a:t>Naomi Thiru</a:t>
            </a:r>
          </a:p>
        </p:txBody>
      </p:sp>
      <p:sp>
        <p:nvSpPr>
          <p:cNvPr id="7" name="Text Placeholder 6">
            <a:extLst>
              <a:ext uri="{FF2B5EF4-FFF2-40B4-BE49-F238E27FC236}">
                <a16:creationId xmlns:a16="http://schemas.microsoft.com/office/drawing/2014/main" id="{936F5F40-3DF8-2784-8D4B-AA467879D53A}"/>
              </a:ext>
            </a:extLst>
          </p:cNvPr>
          <p:cNvSpPr>
            <a:spLocks noGrp="1"/>
          </p:cNvSpPr>
          <p:nvPr>
            <p:ph type="body" sz="quarter" idx="14"/>
          </p:nvPr>
        </p:nvSpPr>
        <p:spPr/>
        <p:txBody>
          <a:bodyPr vert="horz" lIns="91440" tIns="45720" rIns="91440" bIns="45720" anchor="t">
            <a:normAutofit/>
          </a:bodyPr>
          <a:lstStyle/>
          <a:p>
            <a:r>
              <a:rPr dirty="0"/>
              <a:t>KU </a:t>
            </a:r>
            <a:r>
              <a:rPr lang="nl-BE" dirty="0"/>
              <a:t>Leuven</a:t>
            </a:r>
            <a:r>
              <a:rPr dirty="0"/>
              <a:t> (SADL)</a:t>
            </a:r>
          </a:p>
        </p:txBody>
      </p:sp>
      <p:pic>
        <p:nvPicPr>
          <p:cNvPr id="9" name="Picture 8" descr="A blue and white logo  Description automatically generated">
            <a:extLst>
              <a:ext uri="{FF2B5EF4-FFF2-40B4-BE49-F238E27FC236}">
                <a16:creationId xmlns:a16="http://schemas.microsoft.com/office/drawing/2014/main" id="{B018ABCC-AC36-11FF-FE5A-B4B606563EA1}"/>
              </a:ext>
            </a:extLst>
          </p:cNvPr>
          <p:cNvPicPr>
            <a:picLocks noChangeAspect="1"/>
          </p:cNvPicPr>
          <p:nvPr/>
        </p:nvPicPr>
        <p:blipFill>
          <a:blip r:embed="rId2"/>
          <a:stretch>
            <a:fillRect/>
          </a:stretch>
        </p:blipFill>
        <p:spPr>
          <a:xfrm>
            <a:off x="4073823" y="5052029"/>
            <a:ext cx="2248426" cy="802766"/>
          </a:xfrm>
          <a:prstGeom prst="rect">
            <a:avLst/>
          </a:prstGeom>
        </p:spPr>
      </p:pic>
    </p:spTree>
    <p:extLst>
      <p:ext uri="{BB962C8B-B14F-4D97-AF65-F5344CB8AC3E}">
        <p14:creationId xmlns:p14="http://schemas.microsoft.com/office/powerpoint/2010/main" val="11792580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EE1C9-9E0F-F429-3086-45E2938FA5FC}"/>
              </a:ext>
            </a:extLst>
          </p:cNvPr>
          <p:cNvSpPr>
            <a:spLocks noGrp="1"/>
          </p:cNvSpPr>
          <p:nvPr>
            <p:ph type="title"/>
          </p:nvPr>
        </p:nvSpPr>
        <p:spPr/>
        <p:txBody>
          <a:bodyPr>
            <a:normAutofit fontScale="90000"/>
          </a:bodyPr>
          <a:lstStyle/>
          <a:p>
            <a:r>
              <a:t>Données relatives à la charge</a:t>
            </a:r>
          </a:p>
        </p:txBody>
      </p:sp>
      <p:sp>
        <p:nvSpPr>
          <p:cNvPr id="4" name="Text Placeholder 3">
            <a:extLst>
              <a:ext uri="{FF2B5EF4-FFF2-40B4-BE49-F238E27FC236}">
                <a16:creationId xmlns:a16="http://schemas.microsoft.com/office/drawing/2014/main" id="{D34096EB-6C86-D85C-5B71-51AC926FAC7A}"/>
              </a:ext>
            </a:extLst>
          </p:cNvPr>
          <p:cNvSpPr>
            <a:spLocks noGrp="1"/>
          </p:cNvSpPr>
          <p:nvPr>
            <p:ph type="body" sz="quarter" idx="11"/>
          </p:nvPr>
        </p:nvSpPr>
        <p:spPr>
          <a:xfrm>
            <a:off x="684119" y="1338662"/>
            <a:ext cx="10383795" cy="3440428"/>
          </a:xfrm>
        </p:spPr>
        <p:txBody>
          <a:bodyPr>
            <a:normAutofit/>
          </a:bodyPr>
          <a:lstStyle/>
          <a:p>
            <a:pPr>
              <a:defRPr sz="1800"/>
            </a:pPr>
            <a:r>
              <a:t>Exercice: Charger les données hydroptrales fournies dans le dossier «données» fournies:</a:t>
            </a:r>
          </a:p>
          <a:p>
            <a:pPr>
              <a:defRPr sz="1800"/>
            </a:pPr>
            <a:r>
              <a:t>	Rasters</a:t>
            </a:r>
            <a:r>
              <a:rPr>
                <a:sym typeface="Wingdings" panose="05000000000000000000" pitchFamily="2" charset="2"/>
              </a:rPr>
              <a:t>«urbansecteurs</a:t>
            </a:r>
            <a:r>
              <a:rPr i="1"/>
              <a:t>industrialrezone.tif</a:t>
            </a:r>
            <a:r>
              <a:t>»</a:t>
            </a:r>
          </a:p>
          <a:p>
            <a:endParaRPr sz="1800"/>
          </a:p>
          <a:p>
            <a:endParaRPr sz="1800"/>
          </a:p>
          <a:p>
            <a:pPr>
              <a:defRPr sz="1800"/>
            </a:pPr>
            <a:r>
              <a:t>Source de données </a:t>
            </a:r>
            <a:r>
              <a:rPr>
                <a:sym typeface="Wingdings" panose="05000000000000000000" pitchFamily="2" charset="2"/>
              </a:rPr>
              <a:t>Ajouter source de données (sélectionner une image) ouvert</a:t>
            </a:r>
          </a:p>
          <a:p>
            <a:pPr>
              <a:defRPr sz="1800"/>
            </a:pPr>
            <a:r>
              <a:t>clic</a:t>
            </a:r>
            <a:r>
              <a:rPr>
                <a:sym typeface="Wingdings" panose="05000000000000000000" pitchFamily="2" charset="2"/>
              </a:rPr>
              <a:t>droit</a:t>
            </a:r>
            <a:r>
              <a:rPr i="1"/>
              <a:t>sur</a:t>
            </a:r>
            <a:r>
              <a:rPr>
                <a:sym typeface="Wingdings" panose="05000000000000000000" pitchFamily="2" charset="2"/>
              </a:rPr>
              <a:t>«urbanassurance-industrielle zone.tif» Ouvrir dans un nouveau mapTrue couleur</a:t>
            </a:r>
            <a:endParaRPr sz="1800"/>
          </a:p>
          <a:p>
            <a:endParaRPr sz="1800"/>
          </a:p>
          <a:p>
            <a:endParaRPr sz="1800"/>
          </a:p>
        </p:txBody>
      </p:sp>
      <p:pic>
        <p:nvPicPr>
          <p:cNvPr id="6" name="Picture 5">
            <a:extLst>
              <a:ext uri="{FF2B5EF4-FFF2-40B4-BE49-F238E27FC236}">
                <a16:creationId xmlns:a16="http://schemas.microsoft.com/office/drawing/2014/main" id="{0788F930-6956-AF28-DF6D-BAEE018E4B1A}"/>
              </a:ext>
            </a:extLst>
          </p:cNvPr>
          <p:cNvPicPr>
            <a:picLocks noChangeAspect="1"/>
          </p:cNvPicPr>
          <p:nvPr/>
        </p:nvPicPr>
        <p:blipFill>
          <a:blip r:embed="rId2"/>
          <a:stretch>
            <a:fillRect/>
          </a:stretch>
        </p:blipFill>
        <p:spPr>
          <a:xfrm>
            <a:off x="4412656" y="2820337"/>
            <a:ext cx="402535" cy="477078"/>
          </a:xfrm>
          <a:prstGeom prst="rect">
            <a:avLst/>
          </a:prstGeom>
        </p:spPr>
      </p:pic>
      <p:sp>
        <p:nvSpPr>
          <p:cNvPr id="5" name="Google Shape;244;p30">
            <a:extLst>
              <a:ext uri="{FF2B5EF4-FFF2-40B4-BE49-F238E27FC236}">
                <a16:creationId xmlns:a16="http://schemas.microsoft.com/office/drawing/2014/main" id="{0C0A1414-45FA-0738-2BF1-FDFA4BBB860F}"/>
              </a:ext>
            </a:extLst>
          </p:cNvPr>
          <p:cNvSpPr txBox="1"/>
          <p:nvPr/>
        </p:nvSpPr>
        <p:spPr>
          <a:xfrm>
            <a:off x="2446933" y="2094980"/>
            <a:ext cx="5480649" cy="658500"/>
          </a:xfrm>
          <a:prstGeom prst="rect">
            <a:avLst/>
          </a:prstGeom>
          <a:noFill/>
          <a:ln>
            <a:noFill/>
          </a:ln>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defRPr sz="1600">
                <a:solidFill>
                  <a:schemeClr val="bg2">
                    <a:lumMod val="10000"/>
                  </a:schemeClr>
                </a:solidFill>
              </a:defRPr>
            </a:pPr>
            <a:r>
              <a:t>350</a:t>
            </a:r>
            <a:r>
              <a:rPr>
                <a:ea typeface="Space Grotesk"/>
                <a:cs typeface="Space Grotesk"/>
                <a:sym typeface="Space Grotesk"/>
              </a:rPr>
              <a:t> bandes, VNIR + SWIR, </a:t>
            </a:r>
            <a:r>
              <a:t>377 à 2 500 nm</a:t>
            </a:r>
            <a:endParaRPr sz="1600">
              <a:solidFill>
                <a:schemeClr val="bg2">
                  <a:lumMod val="10000"/>
                </a:schemeClr>
              </a:solidFill>
              <a:ea typeface="Space Grotesk"/>
              <a:cs typeface="Space Grotesk"/>
              <a:sym typeface="Space Grotesk"/>
            </a:endParaRPr>
          </a:p>
        </p:txBody>
      </p:sp>
    </p:spTree>
    <p:extLst>
      <p:ext uri="{BB962C8B-B14F-4D97-AF65-F5344CB8AC3E}">
        <p14:creationId xmlns:p14="http://schemas.microsoft.com/office/powerpoint/2010/main" val="131722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7918745-FA83-9C23-49ED-9DCDB0E3EB9D}"/>
              </a:ext>
            </a:extLst>
          </p:cNvPr>
          <p:cNvPicPr>
            <a:picLocks noChangeAspect="1"/>
          </p:cNvPicPr>
          <p:nvPr/>
        </p:nvPicPr>
        <p:blipFill>
          <a:blip r:embed="rId2"/>
          <a:stretch>
            <a:fillRect/>
          </a:stretch>
        </p:blipFill>
        <p:spPr>
          <a:xfrm>
            <a:off x="607648" y="734811"/>
            <a:ext cx="10442974" cy="6123189"/>
          </a:xfrm>
          <a:prstGeom prst="rect">
            <a:avLst/>
          </a:prstGeom>
        </p:spPr>
      </p:pic>
    </p:spTree>
    <p:extLst>
      <p:ext uri="{BB962C8B-B14F-4D97-AF65-F5344CB8AC3E}">
        <p14:creationId xmlns:p14="http://schemas.microsoft.com/office/powerpoint/2010/main" val="36363859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B5F3D-2B24-0325-BACC-202D987A8226}"/>
              </a:ext>
            </a:extLst>
          </p:cNvPr>
          <p:cNvSpPr>
            <a:spLocks noGrp="1"/>
          </p:cNvSpPr>
          <p:nvPr>
            <p:ph type="title"/>
          </p:nvPr>
        </p:nvSpPr>
        <p:spPr>
          <a:xfrm>
            <a:off x="585649" y="659229"/>
            <a:ext cx="11052975" cy="684222"/>
          </a:xfrm>
        </p:spPr>
        <p:txBody>
          <a:bodyPr>
            <a:normAutofit fontScale="90000"/>
          </a:bodyPr>
          <a:lstStyle/>
          <a:p>
            <a:r>
              <a:rPr dirty="0"/>
              <a:t>Composites de la </a:t>
            </a:r>
            <a:r>
              <a:rPr dirty="0" err="1"/>
              <a:t>vraie</a:t>
            </a:r>
            <a:r>
              <a:rPr dirty="0"/>
              <a:t> et de la </a:t>
            </a:r>
            <a:r>
              <a:rPr dirty="0" err="1"/>
              <a:t>fausse</a:t>
            </a:r>
            <a:r>
              <a:rPr dirty="0"/>
              <a:t> </a:t>
            </a:r>
            <a:r>
              <a:rPr dirty="0" err="1"/>
              <a:t>couleur</a:t>
            </a:r>
            <a:endParaRPr dirty="0"/>
          </a:p>
        </p:txBody>
      </p:sp>
      <p:sp>
        <p:nvSpPr>
          <p:cNvPr id="4" name="Text Placeholder 3">
            <a:extLst>
              <a:ext uri="{FF2B5EF4-FFF2-40B4-BE49-F238E27FC236}">
                <a16:creationId xmlns:a16="http://schemas.microsoft.com/office/drawing/2014/main" id="{BE83847A-4B7D-AB8F-8867-9A870BFA179E}"/>
              </a:ext>
            </a:extLst>
          </p:cNvPr>
          <p:cNvSpPr>
            <a:spLocks noGrp="1"/>
          </p:cNvSpPr>
          <p:nvPr>
            <p:ph type="body" sz="quarter" idx="11"/>
          </p:nvPr>
        </p:nvSpPr>
        <p:spPr>
          <a:xfrm>
            <a:off x="97655" y="1228041"/>
            <a:ext cx="11851689" cy="5328570"/>
          </a:xfrm>
        </p:spPr>
        <p:txBody>
          <a:bodyPr>
            <a:noAutofit/>
          </a:bodyPr>
          <a:lstStyle/>
          <a:p>
            <a:pPr>
              <a:defRPr sz="1800"/>
            </a:pPr>
            <a:r>
              <a:rPr dirty="0"/>
              <a:t>Les </a:t>
            </a:r>
            <a:r>
              <a:rPr dirty="0" err="1"/>
              <a:t>combinaisons</a:t>
            </a:r>
            <a:r>
              <a:rPr dirty="0"/>
              <a:t> de </a:t>
            </a:r>
            <a:r>
              <a:rPr dirty="0" err="1"/>
              <a:t>bandes</a:t>
            </a:r>
            <a:r>
              <a:rPr dirty="0"/>
              <a:t> dans les </a:t>
            </a:r>
            <a:r>
              <a:rPr dirty="0" err="1"/>
              <a:t>bandes</a:t>
            </a:r>
            <a:r>
              <a:rPr dirty="0"/>
              <a:t> SWIR et NIR </a:t>
            </a:r>
            <a:r>
              <a:rPr dirty="0" err="1"/>
              <a:t>peuvent</a:t>
            </a:r>
            <a:r>
              <a:rPr dirty="0"/>
              <a:t> </a:t>
            </a:r>
            <a:r>
              <a:rPr dirty="0" err="1"/>
              <a:t>révéler</a:t>
            </a:r>
            <a:r>
              <a:rPr dirty="0"/>
              <a:t> </a:t>
            </a:r>
            <a:r>
              <a:rPr dirty="0" err="1"/>
              <a:t>différentes</a:t>
            </a:r>
            <a:r>
              <a:rPr dirty="0"/>
              <a:t> </a:t>
            </a:r>
            <a:r>
              <a:rPr dirty="0" err="1"/>
              <a:t>caractéristiques</a:t>
            </a:r>
            <a:r>
              <a:rPr dirty="0"/>
              <a:t> dans un </a:t>
            </a:r>
            <a:r>
              <a:rPr dirty="0" err="1"/>
              <a:t>paysage</a:t>
            </a:r>
            <a:endParaRPr dirty="0"/>
          </a:p>
          <a:p>
            <a:pPr>
              <a:defRPr sz="1800"/>
            </a:pPr>
            <a:r>
              <a:rPr dirty="0" err="1"/>
              <a:t>Exercice</a:t>
            </a:r>
            <a:r>
              <a:rPr dirty="0"/>
              <a:t>: Tester les </a:t>
            </a:r>
            <a:r>
              <a:rPr dirty="0" err="1"/>
              <a:t>éléments</a:t>
            </a:r>
            <a:r>
              <a:rPr dirty="0"/>
              <a:t> </a:t>
            </a:r>
            <a:r>
              <a:rPr dirty="0" err="1"/>
              <a:t>suivants</a:t>
            </a:r>
            <a:r>
              <a:rPr dirty="0"/>
              <a:t> dans la </a:t>
            </a:r>
            <a:r>
              <a:rPr dirty="0" err="1"/>
              <a:t>fenêtre</a:t>
            </a:r>
            <a:r>
              <a:rPr dirty="0"/>
              <a:t> de </a:t>
            </a:r>
            <a:r>
              <a:rPr dirty="0" err="1"/>
              <a:t>stylisation</a:t>
            </a:r>
            <a:r>
              <a:rPr dirty="0"/>
              <a:t> de la couche de raster;</a:t>
            </a:r>
          </a:p>
          <a:p>
            <a:pPr marL="285750" indent="-285750">
              <a:buFontTx/>
              <a:buChar char="-"/>
            </a:pPr>
            <a:r>
              <a:rPr sz="1800" b="1" dirty="0" err="1"/>
              <a:t>Combinaison</a:t>
            </a:r>
            <a:r>
              <a:rPr sz="1800" b="1" dirty="0"/>
              <a:t> 1 (SWIR1, NIR, Blue): </a:t>
            </a:r>
            <a:r>
              <a:rPr sz="1500" dirty="0"/>
              <a:t>Utile pour </a:t>
            </a:r>
            <a:r>
              <a:rPr sz="1500" dirty="0" err="1"/>
              <a:t>distinguer</a:t>
            </a:r>
            <a:r>
              <a:rPr sz="1500" dirty="0"/>
              <a:t> les surfaces </a:t>
            </a:r>
            <a:r>
              <a:rPr sz="1500" dirty="0" err="1"/>
              <a:t>artificielles</a:t>
            </a:r>
            <a:r>
              <a:rPr sz="1500" dirty="0"/>
              <a:t>, la </a:t>
            </a:r>
            <a:r>
              <a:rPr sz="1500" dirty="0" err="1"/>
              <a:t>végétation</a:t>
            </a:r>
            <a:r>
              <a:rPr sz="1500" dirty="0"/>
              <a:t> et les </a:t>
            </a:r>
            <a:r>
              <a:rPr sz="1500" dirty="0" err="1"/>
              <a:t>caractéristiques</a:t>
            </a:r>
            <a:r>
              <a:rPr sz="1500" dirty="0"/>
              <a:t> </a:t>
            </a:r>
            <a:r>
              <a:rPr sz="1500" dirty="0" err="1"/>
              <a:t>hydriques</a:t>
            </a:r>
            <a:r>
              <a:rPr sz="1500" dirty="0"/>
              <a:t>.</a:t>
            </a:r>
          </a:p>
          <a:p>
            <a:pPr marL="285750" indent="-285750">
              <a:buFontTx/>
              <a:buChar char="-"/>
            </a:pPr>
            <a:r>
              <a:rPr sz="1800" b="1" dirty="0" err="1"/>
              <a:t>Combinaison</a:t>
            </a:r>
            <a:r>
              <a:rPr sz="1800" b="1" dirty="0"/>
              <a:t> 2 (SWIR1-SWIR2-NIR): </a:t>
            </a:r>
            <a:r>
              <a:rPr sz="1500" dirty="0"/>
              <a:t>Pour </a:t>
            </a:r>
            <a:r>
              <a:rPr sz="1500" dirty="0" err="1"/>
              <a:t>une</a:t>
            </a:r>
            <a:r>
              <a:rPr sz="1500" dirty="0"/>
              <a:t> </a:t>
            </a:r>
            <a:r>
              <a:rPr sz="1500" dirty="0" err="1"/>
              <a:t>meilleure</a:t>
            </a:r>
            <a:r>
              <a:rPr sz="1500" dirty="0"/>
              <a:t> discrimination, </a:t>
            </a:r>
            <a:r>
              <a:rPr sz="1500" dirty="0" err="1"/>
              <a:t>l’ajout</a:t>
            </a:r>
            <a:r>
              <a:rPr sz="1500" dirty="0"/>
              <a:t> </a:t>
            </a:r>
            <a:r>
              <a:rPr sz="1500" dirty="0" err="1"/>
              <a:t>d’une</a:t>
            </a:r>
            <a:r>
              <a:rPr sz="1500" dirty="0"/>
              <a:t> </a:t>
            </a:r>
            <a:r>
              <a:rPr sz="1500" dirty="0" err="1"/>
              <a:t>deuxième</a:t>
            </a:r>
            <a:r>
              <a:rPr sz="1500" dirty="0"/>
              <a:t> </a:t>
            </a:r>
            <a:r>
              <a:rPr sz="1500" dirty="0" err="1"/>
              <a:t>bande</a:t>
            </a:r>
            <a:r>
              <a:rPr sz="1500" dirty="0"/>
              <a:t> SWIR </a:t>
            </a:r>
            <a:r>
              <a:rPr sz="1500" dirty="0" err="1"/>
              <a:t>peut</a:t>
            </a:r>
            <a:r>
              <a:rPr sz="1500" dirty="0"/>
              <a:t> </a:t>
            </a:r>
            <a:r>
              <a:rPr sz="1500" dirty="0" err="1"/>
              <a:t>renforcer</a:t>
            </a:r>
            <a:r>
              <a:rPr sz="1500" dirty="0"/>
              <a:t> le </a:t>
            </a:r>
            <a:r>
              <a:rPr sz="1500" dirty="0" err="1"/>
              <a:t>contraste</a:t>
            </a:r>
            <a:r>
              <a:rPr sz="1500" dirty="0"/>
              <a:t> entre les surfaces </a:t>
            </a:r>
            <a:r>
              <a:rPr sz="1500" dirty="0" err="1"/>
              <a:t>anthropiques</a:t>
            </a:r>
            <a:r>
              <a:rPr sz="1500" dirty="0"/>
              <a:t> </a:t>
            </a:r>
            <a:r>
              <a:rPr sz="1500" dirty="0" err="1"/>
              <a:t>telles</a:t>
            </a:r>
            <a:r>
              <a:rPr sz="1500" dirty="0"/>
              <a:t> que le béton, qui a </a:t>
            </a:r>
            <a:r>
              <a:rPr sz="1500" dirty="0" err="1"/>
              <a:t>une</a:t>
            </a:r>
            <a:r>
              <a:rPr sz="1500" dirty="0"/>
              <a:t> </a:t>
            </a:r>
            <a:r>
              <a:rPr sz="1500" dirty="0" err="1"/>
              <a:t>réflexion</a:t>
            </a:r>
            <a:r>
              <a:rPr sz="1500" dirty="0"/>
              <a:t> SWIR plus forte, et </a:t>
            </a:r>
            <a:r>
              <a:rPr sz="1500" dirty="0" err="1"/>
              <a:t>l’asphalte</a:t>
            </a:r>
            <a:r>
              <a:rPr sz="1500" dirty="0"/>
              <a:t>, qui </a:t>
            </a:r>
            <a:r>
              <a:rPr sz="1500" dirty="0" err="1"/>
              <a:t>reste</a:t>
            </a:r>
            <a:r>
              <a:rPr sz="1500" dirty="0"/>
              <a:t> </a:t>
            </a:r>
            <a:r>
              <a:rPr sz="1500" dirty="0" err="1"/>
              <a:t>relativement</a:t>
            </a:r>
            <a:r>
              <a:rPr sz="1500" dirty="0"/>
              <a:t> </a:t>
            </a:r>
            <a:r>
              <a:rPr sz="1500" dirty="0" err="1"/>
              <a:t>sombre</a:t>
            </a:r>
            <a:r>
              <a:rPr sz="1500" dirty="0"/>
              <a:t>.</a:t>
            </a:r>
          </a:p>
          <a:p>
            <a:pPr marL="285750" indent="-285750">
              <a:buFontTx/>
              <a:buChar char="-"/>
            </a:pPr>
            <a:r>
              <a:rPr sz="1800" b="1" dirty="0" err="1"/>
              <a:t>Combinaison</a:t>
            </a:r>
            <a:r>
              <a:rPr sz="1800" b="1" dirty="0"/>
              <a:t> 3 (NIR-Green-Red): </a:t>
            </a:r>
            <a:r>
              <a:rPr sz="1500" dirty="0" err="1"/>
              <a:t>Combinaison</a:t>
            </a:r>
            <a:r>
              <a:rPr sz="1500" dirty="0"/>
              <a:t> </a:t>
            </a:r>
            <a:r>
              <a:rPr sz="1500" dirty="0" err="1"/>
              <a:t>classique</a:t>
            </a:r>
            <a:r>
              <a:rPr sz="1500" dirty="0"/>
              <a:t> de </a:t>
            </a:r>
            <a:r>
              <a:rPr sz="1500" dirty="0" err="1"/>
              <a:t>fausse</a:t>
            </a:r>
            <a:r>
              <a:rPr sz="1500" dirty="0"/>
              <a:t> couleur qui met </a:t>
            </a:r>
            <a:r>
              <a:rPr sz="1500" dirty="0" err="1"/>
              <a:t>l’accent</a:t>
            </a:r>
            <a:r>
              <a:rPr sz="1500" dirty="0"/>
              <a:t> sur la </a:t>
            </a:r>
            <a:r>
              <a:rPr sz="1500" dirty="0" err="1"/>
              <a:t>végétation</a:t>
            </a:r>
            <a:r>
              <a:rPr sz="1500" dirty="0"/>
              <a:t>, qui </a:t>
            </a:r>
            <a:r>
              <a:rPr sz="1500" dirty="0" err="1"/>
              <a:t>peut</a:t>
            </a:r>
            <a:r>
              <a:rPr sz="1500" dirty="0"/>
              <a:t> </a:t>
            </a:r>
            <a:r>
              <a:rPr sz="1500" dirty="0" err="1"/>
              <a:t>souvent</a:t>
            </a:r>
            <a:r>
              <a:rPr sz="1500" dirty="0"/>
              <a:t> </a:t>
            </a:r>
            <a:r>
              <a:rPr sz="1500" dirty="0" err="1"/>
              <a:t>être</a:t>
            </a:r>
            <a:r>
              <a:rPr sz="1500" dirty="0"/>
              <a:t> </a:t>
            </a:r>
            <a:r>
              <a:rPr sz="1500" dirty="0" err="1"/>
              <a:t>intégrée</a:t>
            </a:r>
            <a:r>
              <a:rPr sz="1500" dirty="0"/>
              <a:t> dans des zones </a:t>
            </a:r>
            <a:r>
              <a:rPr sz="1500" dirty="0" err="1"/>
              <a:t>bâties</a:t>
            </a:r>
            <a:r>
              <a:rPr sz="1500" dirty="0"/>
              <a:t>, des parcs </a:t>
            </a:r>
            <a:r>
              <a:rPr sz="1500" dirty="0" err="1"/>
              <a:t>ou</a:t>
            </a:r>
            <a:r>
              <a:rPr sz="1500" dirty="0"/>
              <a:t> des rues </a:t>
            </a:r>
            <a:r>
              <a:rPr sz="1500" dirty="0" err="1"/>
              <a:t>arborées</a:t>
            </a:r>
            <a:r>
              <a:rPr sz="1500" dirty="0"/>
              <a:t>. La </a:t>
            </a:r>
            <a:r>
              <a:rPr sz="1500" dirty="0" err="1"/>
              <a:t>végétation</a:t>
            </a:r>
            <a:r>
              <a:rPr sz="1500" dirty="0"/>
              <a:t> </a:t>
            </a:r>
            <a:r>
              <a:rPr sz="1500" dirty="0" err="1"/>
              <a:t>apparaîtra</a:t>
            </a:r>
            <a:r>
              <a:rPr sz="1500" dirty="0"/>
              <a:t> dans des nuances </a:t>
            </a:r>
            <a:r>
              <a:rPr sz="1500" dirty="0" err="1"/>
              <a:t>brillantes</a:t>
            </a:r>
            <a:r>
              <a:rPr sz="1500" dirty="0"/>
              <a:t>, </a:t>
            </a:r>
            <a:r>
              <a:rPr sz="1500" dirty="0" err="1"/>
              <a:t>contrairement</a:t>
            </a:r>
            <a:r>
              <a:rPr sz="1500" dirty="0"/>
              <a:t> aux </a:t>
            </a:r>
            <a:r>
              <a:rPr sz="1500" dirty="0" err="1"/>
              <a:t>matériaux</a:t>
            </a:r>
            <a:r>
              <a:rPr sz="1500" dirty="0"/>
              <a:t> </a:t>
            </a:r>
            <a:r>
              <a:rPr sz="1500" dirty="0" err="1"/>
              <a:t>urbains</a:t>
            </a:r>
            <a:r>
              <a:rPr sz="1500" dirty="0"/>
              <a:t>.	</a:t>
            </a:r>
          </a:p>
          <a:p>
            <a:pPr marL="285750" indent="-285750">
              <a:buFontTx/>
              <a:buChar char="-"/>
            </a:pPr>
            <a:r>
              <a:rPr sz="1800" b="1" dirty="0" err="1"/>
              <a:t>Combinaison</a:t>
            </a:r>
            <a:r>
              <a:rPr sz="1800" b="1" dirty="0"/>
              <a:t> 4 (SWIR1-NIR-Green): </a:t>
            </a:r>
            <a:r>
              <a:rPr sz="1500" dirty="0"/>
              <a:t>Les SWIR </a:t>
            </a:r>
            <a:r>
              <a:rPr sz="1500" dirty="0" err="1"/>
              <a:t>mettant</a:t>
            </a:r>
            <a:r>
              <a:rPr sz="1500" dirty="0"/>
              <a:t> </a:t>
            </a:r>
            <a:r>
              <a:rPr sz="1500" dirty="0" err="1"/>
              <a:t>en</a:t>
            </a:r>
            <a:r>
              <a:rPr sz="1500" dirty="0"/>
              <a:t> </a:t>
            </a:r>
            <a:r>
              <a:rPr sz="1500" dirty="0" err="1"/>
              <a:t>évidence</a:t>
            </a:r>
            <a:r>
              <a:rPr sz="1500" dirty="0"/>
              <a:t> le </a:t>
            </a:r>
            <a:r>
              <a:rPr sz="1500" dirty="0" err="1"/>
              <a:t>taux</a:t>
            </a:r>
            <a:r>
              <a:rPr sz="1500" dirty="0"/>
              <a:t> </a:t>
            </a:r>
            <a:r>
              <a:rPr sz="1500" dirty="0" err="1"/>
              <a:t>d’humidité</a:t>
            </a:r>
            <a:r>
              <a:rPr sz="1500" dirty="0"/>
              <a:t>, </a:t>
            </a:r>
            <a:r>
              <a:rPr sz="1500" dirty="0" err="1"/>
              <a:t>cette</a:t>
            </a:r>
            <a:r>
              <a:rPr sz="1500" dirty="0"/>
              <a:t> </a:t>
            </a:r>
            <a:r>
              <a:rPr sz="1500" dirty="0" err="1"/>
              <a:t>combinaison</a:t>
            </a:r>
            <a:r>
              <a:rPr sz="1500" dirty="0"/>
              <a:t> </a:t>
            </a:r>
            <a:r>
              <a:rPr sz="1500" dirty="0" err="1"/>
              <a:t>est</a:t>
            </a:r>
            <a:r>
              <a:rPr sz="1500" dirty="0"/>
              <a:t> </a:t>
            </a:r>
            <a:r>
              <a:rPr sz="1500" dirty="0" err="1"/>
              <a:t>efficace</a:t>
            </a:r>
            <a:r>
              <a:rPr sz="1500" dirty="0"/>
              <a:t> pour </a:t>
            </a:r>
            <a:r>
              <a:rPr sz="1500" dirty="0" err="1"/>
              <a:t>détecter</a:t>
            </a:r>
            <a:r>
              <a:rPr sz="1500" dirty="0"/>
              <a:t> les </a:t>
            </a:r>
            <a:r>
              <a:rPr sz="1500" dirty="0" err="1"/>
              <a:t>toitures</a:t>
            </a:r>
            <a:r>
              <a:rPr sz="1500" dirty="0"/>
              <a:t> </a:t>
            </a:r>
            <a:r>
              <a:rPr sz="1500" dirty="0" err="1"/>
              <a:t>vertes</a:t>
            </a:r>
            <a:r>
              <a:rPr sz="1500" dirty="0"/>
              <a:t>, les parcs </a:t>
            </a:r>
            <a:r>
              <a:rPr sz="1500" dirty="0" err="1"/>
              <a:t>ou</a:t>
            </a:r>
            <a:r>
              <a:rPr sz="1500" dirty="0"/>
              <a:t> la </a:t>
            </a:r>
            <a:r>
              <a:rPr sz="1500" dirty="0" err="1"/>
              <a:t>végétation</a:t>
            </a:r>
            <a:r>
              <a:rPr sz="1500" dirty="0"/>
              <a:t> le long des bords de route, </a:t>
            </a:r>
            <a:r>
              <a:rPr sz="1500" dirty="0" err="1"/>
              <a:t>même</a:t>
            </a:r>
            <a:r>
              <a:rPr sz="1500" dirty="0"/>
              <a:t> dans les zones </a:t>
            </a:r>
            <a:r>
              <a:rPr sz="1500" dirty="0" err="1"/>
              <a:t>urbaines</a:t>
            </a:r>
            <a:r>
              <a:rPr sz="1500" dirty="0"/>
              <a:t> </a:t>
            </a:r>
            <a:r>
              <a:rPr sz="1500" dirty="0" err="1"/>
              <a:t>denses</a:t>
            </a:r>
            <a:r>
              <a:rPr sz="1500" dirty="0"/>
              <a:t>. </a:t>
            </a:r>
            <a:r>
              <a:rPr sz="1500" dirty="0" err="1"/>
              <a:t>Contribue</a:t>
            </a:r>
            <a:r>
              <a:rPr sz="1500" dirty="0"/>
              <a:t> à </a:t>
            </a:r>
            <a:r>
              <a:rPr sz="1500" dirty="0" err="1"/>
              <a:t>distinguer</a:t>
            </a:r>
            <a:r>
              <a:rPr sz="1500" dirty="0"/>
              <a:t> </a:t>
            </a:r>
            <a:r>
              <a:rPr sz="1500" dirty="0" err="1"/>
              <a:t>différents</a:t>
            </a:r>
            <a:r>
              <a:rPr sz="1500" dirty="0"/>
              <a:t> types de </a:t>
            </a:r>
            <a:r>
              <a:rPr sz="1500" dirty="0" err="1"/>
              <a:t>toits</a:t>
            </a:r>
            <a:r>
              <a:rPr sz="1500" dirty="0"/>
              <a:t>, </a:t>
            </a:r>
            <a:r>
              <a:rPr sz="1500" dirty="0" err="1"/>
              <a:t>étant</a:t>
            </a:r>
            <a:r>
              <a:rPr sz="1500" dirty="0"/>
              <a:t> </a:t>
            </a:r>
            <a:r>
              <a:rPr sz="1500" dirty="0" err="1"/>
              <a:t>donné</a:t>
            </a:r>
            <a:r>
              <a:rPr sz="1500" dirty="0"/>
              <a:t> que des </a:t>
            </a:r>
            <a:r>
              <a:rPr sz="1500" dirty="0" err="1"/>
              <a:t>matériaux</a:t>
            </a:r>
            <a:r>
              <a:rPr sz="1500" dirty="0"/>
              <a:t> </a:t>
            </a:r>
            <a:r>
              <a:rPr sz="1500" dirty="0" err="1"/>
              <a:t>tels</a:t>
            </a:r>
            <a:r>
              <a:rPr sz="1500" dirty="0"/>
              <a:t> que le </a:t>
            </a:r>
            <a:r>
              <a:rPr sz="1500" dirty="0" err="1"/>
              <a:t>métal</a:t>
            </a:r>
            <a:r>
              <a:rPr sz="1500" dirty="0"/>
              <a:t>, les </a:t>
            </a:r>
            <a:r>
              <a:rPr sz="1500" dirty="0" err="1"/>
              <a:t>bardeaux</a:t>
            </a:r>
            <a:r>
              <a:rPr sz="1500" dirty="0"/>
              <a:t> et la </a:t>
            </a:r>
            <a:r>
              <a:rPr sz="1500" dirty="0" err="1"/>
              <a:t>céramique</a:t>
            </a:r>
            <a:r>
              <a:rPr sz="1500" dirty="0"/>
              <a:t> </a:t>
            </a:r>
            <a:r>
              <a:rPr sz="1500" dirty="0" err="1"/>
              <a:t>ont</a:t>
            </a:r>
            <a:r>
              <a:rPr sz="1500" dirty="0"/>
              <a:t> des </a:t>
            </a:r>
            <a:r>
              <a:rPr sz="1500" dirty="0" err="1"/>
              <a:t>réactions</a:t>
            </a:r>
            <a:r>
              <a:rPr sz="1500" dirty="0"/>
              <a:t> </a:t>
            </a:r>
            <a:r>
              <a:rPr sz="1500" dirty="0" err="1"/>
              <a:t>spectrales</a:t>
            </a:r>
            <a:r>
              <a:rPr sz="1500" dirty="0"/>
              <a:t> </a:t>
            </a:r>
            <a:r>
              <a:rPr sz="1500" dirty="0" err="1"/>
              <a:t>uniques</a:t>
            </a:r>
            <a:r>
              <a:rPr sz="1500" dirty="0"/>
              <a:t>. SWIR1 </a:t>
            </a:r>
            <a:r>
              <a:rPr sz="1500" dirty="0" err="1"/>
              <a:t>est</a:t>
            </a:r>
            <a:r>
              <a:rPr sz="1500" dirty="0"/>
              <a:t> </a:t>
            </a:r>
            <a:r>
              <a:rPr sz="1500" dirty="0" err="1"/>
              <a:t>particulièrement</a:t>
            </a:r>
            <a:r>
              <a:rPr sz="1500" dirty="0"/>
              <a:t> sensible à la composition des </a:t>
            </a:r>
            <a:r>
              <a:rPr sz="1500" dirty="0" err="1"/>
              <a:t>matériaux</a:t>
            </a:r>
            <a:r>
              <a:rPr sz="1500" dirty="0"/>
              <a:t> et à la </a:t>
            </a:r>
            <a:r>
              <a:rPr sz="1500" dirty="0" err="1"/>
              <a:t>teneur</a:t>
            </a:r>
            <a:r>
              <a:rPr sz="1500" dirty="0"/>
              <a:t> </a:t>
            </a:r>
            <a:r>
              <a:rPr sz="1500" dirty="0" err="1"/>
              <a:t>en</a:t>
            </a:r>
            <a:r>
              <a:rPr sz="1500" dirty="0"/>
              <a:t> </a:t>
            </a:r>
            <a:r>
              <a:rPr sz="1500" dirty="0" err="1"/>
              <a:t>humidité</a:t>
            </a:r>
            <a:r>
              <a:rPr sz="1500" dirty="0"/>
              <a:t>, </a:t>
            </a:r>
            <a:r>
              <a:rPr sz="1500" dirty="0" err="1"/>
              <a:t>tandis</a:t>
            </a:r>
            <a:r>
              <a:rPr sz="1500" dirty="0"/>
              <a:t> que le NIR </a:t>
            </a:r>
            <a:r>
              <a:rPr sz="1500" dirty="0" err="1"/>
              <a:t>peut</a:t>
            </a:r>
            <a:r>
              <a:rPr sz="1500" dirty="0"/>
              <a:t> </a:t>
            </a:r>
            <a:r>
              <a:rPr sz="1500" dirty="0" err="1"/>
              <a:t>séparer</a:t>
            </a:r>
            <a:r>
              <a:rPr sz="1500" dirty="0"/>
              <a:t> les </a:t>
            </a:r>
            <a:r>
              <a:rPr sz="1500" dirty="0" err="1"/>
              <a:t>toitures</a:t>
            </a:r>
            <a:r>
              <a:rPr sz="1500" dirty="0"/>
              <a:t> </a:t>
            </a:r>
            <a:r>
              <a:rPr sz="1500" dirty="0" err="1"/>
              <a:t>végétales</a:t>
            </a:r>
            <a:r>
              <a:rPr sz="1500" dirty="0"/>
              <a:t> </a:t>
            </a:r>
            <a:r>
              <a:rPr sz="1500" dirty="0" err="1"/>
              <a:t>végétales</a:t>
            </a:r>
            <a:r>
              <a:rPr sz="1500" dirty="0"/>
              <a:t>.	</a:t>
            </a:r>
          </a:p>
          <a:p>
            <a:pPr marL="285750" indent="-285750">
              <a:buFontTx/>
              <a:buChar char="-"/>
            </a:pPr>
            <a:r>
              <a:rPr sz="1800" b="1" dirty="0" err="1"/>
              <a:t>Combinaison</a:t>
            </a:r>
            <a:r>
              <a:rPr sz="1800" b="1" dirty="0"/>
              <a:t> 5 (SWIR1-Red-Green): </a:t>
            </a:r>
            <a:r>
              <a:rPr sz="1500" dirty="0"/>
              <a:t>SWIR et Red </a:t>
            </a:r>
            <a:r>
              <a:rPr sz="1500" dirty="0" err="1"/>
              <a:t>peuvent</a:t>
            </a:r>
            <a:r>
              <a:rPr sz="1500" dirty="0"/>
              <a:t> aider à </a:t>
            </a:r>
            <a:r>
              <a:rPr sz="1500" dirty="0" err="1"/>
              <a:t>distinguer</a:t>
            </a:r>
            <a:r>
              <a:rPr sz="1500" dirty="0"/>
              <a:t> les </a:t>
            </a:r>
            <a:r>
              <a:rPr sz="1500" dirty="0" err="1"/>
              <a:t>matériaux</a:t>
            </a:r>
            <a:r>
              <a:rPr sz="1500" dirty="0"/>
              <a:t> de </a:t>
            </a:r>
            <a:r>
              <a:rPr sz="1500" dirty="0" err="1"/>
              <a:t>toiture</a:t>
            </a:r>
            <a:r>
              <a:rPr sz="1500" dirty="0"/>
              <a:t> </a:t>
            </a:r>
            <a:r>
              <a:rPr sz="1500" dirty="0" err="1"/>
              <a:t>ayant</a:t>
            </a:r>
            <a:r>
              <a:rPr sz="1500" dirty="0"/>
              <a:t> des </a:t>
            </a:r>
            <a:r>
              <a:rPr sz="1500" dirty="0" err="1"/>
              <a:t>caractéristiques</a:t>
            </a:r>
            <a:r>
              <a:rPr sz="1500" dirty="0"/>
              <a:t> </a:t>
            </a:r>
            <a:r>
              <a:rPr sz="1500" dirty="0" err="1"/>
              <a:t>thermiques</a:t>
            </a:r>
            <a:r>
              <a:rPr sz="1500" dirty="0"/>
              <a:t> </a:t>
            </a:r>
            <a:r>
              <a:rPr sz="1500" dirty="0" err="1"/>
              <a:t>ou</a:t>
            </a:r>
            <a:r>
              <a:rPr sz="1500" dirty="0"/>
              <a:t> </a:t>
            </a:r>
            <a:r>
              <a:rPr sz="1500" dirty="0" err="1"/>
              <a:t>d’absorption</a:t>
            </a:r>
            <a:r>
              <a:rPr sz="1500" dirty="0"/>
              <a:t> </a:t>
            </a:r>
            <a:r>
              <a:rPr sz="1500" dirty="0" err="1"/>
              <a:t>d’eau</a:t>
            </a:r>
            <a:r>
              <a:rPr sz="1500" dirty="0"/>
              <a:t> variables, </a:t>
            </a:r>
            <a:r>
              <a:rPr sz="1500" dirty="0" err="1"/>
              <a:t>tandis</a:t>
            </a:r>
            <a:r>
              <a:rPr sz="1500" dirty="0"/>
              <a:t> que le vert </a:t>
            </a:r>
            <a:r>
              <a:rPr sz="1500" dirty="0" err="1"/>
              <a:t>ajoute</a:t>
            </a:r>
            <a:r>
              <a:rPr sz="1500" dirty="0"/>
              <a:t> </a:t>
            </a:r>
            <a:r>
              <a:rPr sz="1500" dirty="0" err="1"/>
              <a:t>une</a:t>
            </a:r>
            <a:r>
              <a:rPr sz="1500" dirty="0"/>
              <a:t> couche de </a:t>
            </a:r>
            <a:r>
              <a:rPr sz="1500" dirty="0" err="1"/>
              <a:t>contraste</a:t>
            </a:r>
            <a:r>
              <a:rPr sz="1500" dirty="0"/>
              <a:t> pour la </a:t>
            </a:r>
            <a:r>
              <a:rPr sz="1500" dirty="0" err="1"/>
              <a:t>végétation</a:t>
            </a:r>
            <a:r>
              <a:rPr sz="1500" dirty="0"/>
              <a:t> par rapport aux surfaces non </a:t>
            </a:r>
            <a:r>
              <a:rPr sz="1500" dirty="0" err="1"/>
              <a:t>végétales</a:t>
            </a:r>
            <a:r>
              <a:rPr sz="1500" dirty="0"/>
              <a:t>.</a:t>
            </a:r>
          </a:p>
        </p:txBody>
      </p:sp>
    </p:spTree>
    <p:extLst>
      <p:ext uri="{BB962C8B-B14F-4D97-AF65-F5344CB8AC3E}">
        <p14:creationId xmlns:p14="http://schemas.microsoft.com/office/powerpoint/2010/main" val="1629258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C28C7-16A2-136C-35A7-8AB7728E093D}"/>
              </a:ext>
            </a:extLst>
          </p:cNvPr>
          <p:cNvSpPr>
            <a:spLocks noGrp="1"/>
          </p:cNvSpPr>
          <p:nvPr>
            <p:ph type="title"/>
          </p:nvPr>
        </p:nvSpPr>
        <p:spPr/>
        <p:txBody>
          <a:bodyPr>
            <a:normAutofit fontScale="90000"/>
          </a:bodyPr>
          <a:lstStyle/>
          <a:p>
            <a:r>
              <a:t>Visualisateur spectral</a:t>
            </a:r>
          </a:p>
        </p:txBody>
      </p:sp>
      <p:sp>
        <p:nvSpPr>
          <p:cNvPr id="4" name="Text Placeholder 3">
            <a:extLst>
              <a:ext uri="{FF2B5EF4-FFF2-40B4-BE49-F238E27FC236}">
                <a16:creationId xmlns:a16="http://schemas.microsoft.com/office/drawing/2014/main" id="{BEB6EFB0-FEAF-5883-3252-F9F1035ADEBD}"/>
              </a:ext>
            </a:extLst>
          </p:cNvPr>
          <p:cNvSpPr>
            <a:spLocks noGrp="1"/>
          </p:cNvSpPr>
          <p:nvPr>
            <p:ph type="body" sz="quarter" idx="11"/>
          </p:nvPr>
        </p:nvSpPr>
        <p:spPr>
          <a:xfrm>
            <a:off x="838200" y="1529430"/>
            <a:ext cx="10383795" cy="999475"/>
          </a:xfrm>
        </p:spPr>
        <p:txBody>
          <a:bodyPr>
            <a:noAutofit/>
          </a:bodyPr>
          <a:lstStyle/>
          <a:p>
            <a:pPr>
              <a:defRPr sz="1600"/>
            </a:pPr>
            <a:r>
              <a:rPr dirty="0" err="1"/>
              <a:t>Découvrez</a:t>
            </a:r>
            <a:r>
              <a:rPr dirty="0"/>
              <a:t> les signatures </a:t>
            </a:r>
            <a:r>
              <a:rPr dirty="0" err="1"/>
              <a:t>spectrales</a:t>
            </a:r>
            <a:r>
              <a:rPr dirty="0"/>
              <a:t>:</a:t>
            </a:r>
          </a:p>
          <a:p>
            <a:pPr marL="285750" indent="-285750">
              <a:buFontTx/>
              <a:buChar char="-"/>
              <a:defRPr sz="1600"/>
            </a:pPr>
            <a:r>
              <a:rPr dirty="0"/>
              <a:t>À </a:t>
            </a:r>
            <a:r>
              <a:rPr dirty="0" err="1"/>
              <a:t>l’aide</a:t>
            </a:r>
            <a:r>
              <a:rPr dirty="0"/>
              <a:t> du </a:t>
            </a:r>
            <a:r>
              <a:rPr dirty="0" err="1"/>
              <a:t>curseur</a:t>
            </a:r>
            <a:r>
              <a:rPr dirty="0"/>
              <a:t>, </a:t>
            </a:r>
            <a:r>
              <a:rPr lang="nl-BE" dirty="0"/>
              <a:t>	</a:t>
            </a:r>
            <a:r>
              <a:rPr dirty="0" err="1"/>
              <a:t>inspecter</a:t>
            </a:r>
            <a:r>
              <a:rPr dirty="0"/>
              <a:t> les signatures sur </a:t>
            </a:r>
            <a:r>
              <a:rPr dirty="0" err="1"/>
              <a:t>l’image</a:t>
            </a:r>
            <a:r>
              <a:rPr dirty="0"/>
              <a:t> de </a:t>
            </a:r>
            <a:r>
              <a:rPr dirty="0" err="1"/>
              <a:t>l’image</a:t>
            </a:r>
            <a:r>
              <a:rPr dirty="0"/>
              <a:t> «</a:t>
            </a:r>
            <a:r>
              <a:rPr dirty="0" err="1"/>
              <a:t>urbansecteurs</a:t>
            </a:r>
            <a:r>
              <a:rPr i="1" dirty="0" err="1"/>
              <a:t>industrialrezone.tif</a:t>
            </a:r>
            <a:r>
              <a:rPr dirty="0"/>
              <a:t>».</a:t>
            </a:r>
          </a:p>
          <a:p>
            <a:pPr>
              <a:defRPr sz="1600"/>
            </a:pPr>
            <a:r>
              <a:rPr dirty="0"/>
              <a:t> pixels à travers la longueur </a:t>
            </a:r>
            <a:r>
              <a:rPr dirty="0" err="1"/>
              <a:t>d’onde</a:t>
            </a:r>
            <a:r>
              <a:rPr dirty="0"/>
              <a:t> </a:t>
            </a:r>
          </a:p>
        </p:txBody>
      </p:sp>
      <p:pic>
        <p:nvPicPr>
          <p:cNvPr id="7" name="Google Shape;240;p30">
            <a:extLst>
              <a:ext uri="{FF2B5EF4-FFF2-40B4-BE49-F238E27FC236}">
                <a16:creationId xmlns:a16="http://schemas.microsoft.com/office/drawing/2014/main" id="{029D6F97-C01F-6BC6-E184-55DE8D92EBF2}"/>
              </a:ext>
            </a:extLst>
          </p:cNvPr>
          <p:cNvPicPr preferRelativeResize="0"/>
          <p:nvPr/>
        </p:nvPicPr>
        <p:blipFill>
          <a:blip r:embed="rId2">
            <a:alphaModFix/>
          </a:blip>
          <a:stretch>
            <a:fillRect/>
          </a:stretch>
        </p:blipFill>
        <p:spPr>
          <a:xfrm>
            <a:off x="113089" y="3296701"/>
            <a:ext cx="11965821" cy="3599234"/>
          </a:xfrm>
          <a:prstGeom prst="rect">
            <a:avLst/>
          </a:prstGeom>
          <a:noFill/>
          <a:ln>
            <a:noFill/>
          </a:ln>
        </p:spPr>
      </p:pic>
      <p:pic>
        <p:nvPicPr>
          <p:cNvPr id="9" name="Picture 8">
            <a:extLst>
              <a:ext uri="{FF2B5EF4-FFF2-40B4-BE49-F238E27FC236}">
                <a16:creationId xmlns:a16="http://schemas.microsoft.com/office/drawing/2014/main" id="{1B443AE3-6540-ECE0-0DDE-88592620218A}"/>
              </a:ext>
            </a:extLst>
          </p:cNvPr>
          <p:cNvPicPr>
            <a:picLocks noChangeAspect="1"/>
          </p:cNvPicPr>
          <p:nvPr/>
        </p:nvPicPr>
        <p:blipFill rotWithShape="1">
          <a:blip r:embed="rId3"/>
          <a:srcRect l="10812" r="11399" b="17562"/>
          <a:stretch/>
        </p:blipFill>
        <p:spPr>
          <a:xfrm>
            <a:off x="3188922" y="1821357"/>
            <a:ext cx="395417" cy="392295"/>
          </a:xfrm>
          <a:prstGeom prst="rect">
            <a:avLst/>
          </a:prstGeom>
        </p:spPr>
      </p:pic>
      <p:sp>
        <p:nvSpPr>
          <p:cNvPr id="3" name="TextBox 2">
            <a:extLst>
              <a:ext uri="{FF2B5EF4-FFF2-40B4-BE49-F238E27FC236}">
                <a16:creationId xmlns:a16="http://schemas.microsoft.com/office/drawing/2014/main" id="{87654B7F-161E-B6B0-EBA1-ADC9CEE393CA}"/>
              </a:ext>
            </a:extLst>
          </p:cNvPr>
          <p:cNvSpPr txBox="1"/>
          <p:nvPr/>
        </p:nvSpPr>
        <p:spPr>
          <a:xfrm>
            <a:off x="838200" y="2707313"/>
            <a:ext cx="9353724" cy="338554"/>
          </a:xfrm>
          <a:prstGeom prst="rect">
            <a:avLst/>
          </a:prstGeom>
          <a:noFill/>
        </p:spPr>
        <p:txBody>
          <a:bodyPr wrap="square">
            <a:spAutoFit/>
          </a:bodyPr>
          <a:lstStyle/>
          <a:p>
            <a:pPr>
              <a:defRPr sz="1600">
                <a:solidFill>
                  <a:schemeClr val="bg2">
                    <a:lumMod val="10000"/>
                  </a:schemeClr>
                </a:solidFill>
              </a:defRPr>
            </a:pPr>
            <a:r>
              <a:t>— Les données spectrales fournissent les données d’entraînement pour le modèle de classification.</a:t>
            </a:r>
            <a:endParaRPr sz="1600">
              <a:solidFill>
                <a:schemeClr val="bg2">
                  <a:lumMod val="10000"/>
                </a:schemeClr>
              </a:solidFill>
            </a:endParaRPr>
          </a:p>
        </p:txBody>
      </p:sp>
    </p:spTree>
    <p:extLst>
      <p:ext uri="{BB962C8B-B14F-4D97-AF65-F5344CB8AC3E}">
        <p14:creationId xmlns:p14="http://schemas.microsoft.com/office/powerpoint/2010/main" val="11343095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E2E3A-3264-97BF-F977-E30CEAE7B751}"/>
              </a:ext>
            </a:extLst>
          </p:cNvPr>
          <p:cNvSpPr>
            <a:spLocks noGrp="1"/>
          </p:cNvSpPr>
          <p:nvPr>
            <p:ph type="title"/>
          </p:nvPr>
        </p:nvSpPr>
        <p:spPr/>
        <p:txBody>
          <a:bodyPr>
            <a:normAutofit fontScale="90000"/>
          </a:bodyPr>
          <a:lstStyle/>
          <a:p>
            <a:r>
              <a:t>Prétraitement de l’image</a:t>
            </a:r>
          </a:p>
        </p:txBody>
      </p:sp>
      <p:sp>
        <p:nvSpPr>
          <p:cNvPr id="4" name="Text Placeholder 3">
            <a:extLst>
              <a:ext uri="{FF2B5EF4-FFF2-40B4-BE49-F238E27FC236}">
                <a16:creationId xmlns:a16="http://schemas.microsoft.com/office/drawing/2014/main" id="{21571650-ADD3-C336-1DB5-2F4A4CF6BFC2}"/>
              </a:ext>
            </a:extLst>
          </p:cNvPr>
          <p:cNvSpPr>
            <a:spLocks noGrp="1"/>
          </p:cNvSpPr>
          <p:nvPr>
            <p:ph type="body" sz="quarter" idx="11"/>
          </p:nvPr>
        </p:nvSpPr>
        <p:spPr>
          <a:xfrm>
            <a:off x="838200" y="1529430"/>
            <a:ext cx="10383795" cy="5328570"/>
          </a:xfrm>
        </p:spPr>
        <p:txBody>
          <a:bodyPr>
            <a:normAutofit/>
          </a:bodyPr>
          <a:lstStyle/>
          <a:p>
            <a:pPr>
              <a:defRPr sz="1600"/>
            </a:pPr>
            <a:r>
              <a:t>Il s’agit d’une étape importante pour préparer une image en vue de la classification.</a:t>
            </a:r>
          </a:p>
          <a:p>
            <a:pPr>
              <a:defRPr sz="1600"/>
            </a:pPr>
            <a:r>
              <a:t>Permet de mieux définir les caractéristiques spectrales, de préparer des données en vue d’une classification précise et fiable, d’améliorer la qualité des informations spectrales et d’obtenir de meilleurs résultats de classification. Cela inclut:</a:t>
            </a:r>
          </a:p>
          <a:p>
            <a:pPr marL="285750" indent="-285750">
              <a:buFont typeface="Arial" panose="020B0604020202020204" pitchFamily="34" charset="0"/>
              <a:buChar char="•"/>
            </a:pPr>
            <a:r>
              <a:t>Réduction du bruit (par exemple, détriage et décodage)</a:t>
            </a:r>
          </a:p>
          <a:p>
            <a:pPr marL="285750" indent="-285750">
              <a:buFont typeface="Arial" panose="020B0604020202020204" pitchFamily="34" charset="0"/>
              <a:buChar char="•"/>
            </a:pPr>
            <a:r>
              <a:t>Réduction de la dimensionnalité ou sélection de la masse (afin de réduire la dimensionnalité des données)</a:t>
            </a:r>
          </a:p>
          <a:p>
            <a:pPr marL="285750" indent="-285750">
              <a:buFont typeface="Arial" panose="020B0604020202020204" pitchFamily="34" charset="0"/>
              <a:buChar char="•"/>
            </a:pPr>
            <a:r>
              <a:t>Normalisation ou rééchantillonnage (par souci de cohérence entre les ensembles de données)</a:t>
            </a:r>
          </a:p>
          <a:p>
            <a:pPr marL="285750" indent="-285750">
              <a:buFont typeface="Arial" panose="020B0604020202020204" pitchFamily="34" charset="0"/>
              <a:buChar char="•"/>
            </a:pPr>
            <a:r>
              <a:t>Masquage (facultatif, en fonction d’une zone d’intérêt spécifique)</a:t>
            </a:r>
          </a:p>
          <a:p>
            <a:pPr marL="285750" indent="-285750">
              <a:buFont typeface="Arial" panose="020B0604020202020204" pitchFamily="34" charset="0"/>
              <a:buChar char="•"/>
            </a:pPr>
            <a:r>
              <a:t>Détection aberrante (pour éliminer les anomalies spectrales)</a:t>
            </a:r>
          </a:p>
          <a:p>
            <a:pPr marL="285750" indent="-285750">
              <a:buFont typeface="Arial" panose="020B0604020202020204" pitchFamily="34" charset="0"/>
              <a:buChar char="•"/>
            </a:pPr>
            <a:endParaRPr/>
          </a:p>
          <a:p>
            <a:pPr>
              <a:defRPr sz="1600"/>
            </a:pPr>
            <a:r>
              <a:t>EXERCICE: </a:t>
            </a:r>
          </a:p>
          <a:p>
            <a:pPr>
              <a:defRPr sz="1600"/>
            </a:pPr>
            <a:r>
              <a:t>Réduire la dimensionnalité à l’aide de l’algorithme FastICA</a:t>
            </a:r>
            <a:endParaRPr sz="1600"/>
          </a:p>
          <a:p>
            <a:r>
              <a:t>1. EnMAP-Box</a:t>
            </a:r>
            <a:r>
              <a:rPr>
                <a:sym typeface="Wingdings" panose="05000000000000000000" pitchFamily="2" charset="2"/>
              </a:rPr>
              <a:t>TransformationFit FastICA 10 composants</a:t>
            </a:r>
          </a:p>
          <a:p>
            <a:pPr>
              <a:defRPr>
                <a:sym typeface="Wingdings" panose="05000000000000000000" pitchFamily="2" charset="2"/>
              </a:defRPr>
            </a:pPr>
            <a:r>
              <a:t>2. Couche de râpier avec des caractéristiques </a:t>
            </a:r>
            <a:r>
              <a:rPr i="1"/>
              <a:t>urbanboissons</a:t>
            </a:r>
            <a:r>
              <a:t>industiaalparlements savgol.tif Sauvegarder</a:t>
            </a:r>
            <a:endParaRPr>
              <a:sym typeface="Wingdings" panose="05000000000000000000" pitchFamily="2" charset="2"/>
            </a:endParaRPr>
          </a:p>
          <a:p>
            <a:pPr>
              <a:defRPr>
                <a:sym typeface="Wingdings" panose="05000000000000000000" pitchFamily="2" charset="2"/>
              </a:defRPr>
            </a:pPr>
            <a:r>
              <a:t>3. Transformer le doublage du raster dans la couche de raster et transformerRât de sortie Save</a:t>
            </a:r>
          </a:p>
        </p:txBody>
      </p:sp>
    </p:spTree>
    <p:extLst>
      <p:ext uri="{BB962C8B-B14F-4D97-AF65-F5344CB8AC3E}">
        <p14:creationId xmlns:p14="http://schemas.microsoft.com/office/powerpoint/2010/main" val="26016869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1E7AB-FDE5-342C-B9FC-A8284DF4916D}"/>
              </a:ext>
            </a:extLst>
          </p:cNvPr>
          <p:cNvSpPr>
            <a:spLocks noGrp="1"/>
          </p:cNvSpPr>
          <p:nvPr>
            <p:ph type="title"/>
          </p:nvPr>
        </p:nvSpPr>
        <p:spPr/>
        <p:txBody>
          <a:bodyPr>
            <a:normAutofit fontScale="90000"/>
          </a:bodyPr>
          <a:lstStyle/>
          <a:p>
            <a:r>
              <a:t>Classification de l’image</a:t>
            </a:r>
          </a:p>
        </p:txBody>
      </p:sp>
      <p:sp>
        <p:nvSpPr>
          <p:cNvPr id="4" name="Text Placeholder 3">
            <a:extLst>
              <a:ext uri="{FF2B5EF4-FFF2-40B4-BE49-F238E27FC236}">
                <a16:creationId xmlns:a16="http://schemas.microsoft.com/office/drawing/2014/main" id="{B9FABF3E-5B50-CBA7-3F9D-309E1D72BF34}"/>
              </a:ext>
            </a:extLst>
          </p:cNvPr>
          <p:cNvSpPr>
            <a:spLocks noGrp="1"/>
          </p:cNvSpPr>
          <p:nvPr>
            <p:ph type="body" sz="quarter" idx="11"/>
          </p:nvPr>
        </p:nvSpPr>
        <p:spPr>
          <a:xfrm>
            <a:off x="838200" y="1529430"/>
            <a:ext cx="10383795" cy="5265451"/>
          </a:xfrm>
        </p:spPr>
        <p:txBody>
          <a:bodyPr>
            <a:normAutofit fontScale="92500" lnSpcReduction="10000"/>
          </a:bodyPr>
          <a:lstStyle/>
          <a:p>
            <a:pPr>
              <a:defRPr sz="1600"/>
            </a:pPr>
            <a:r>
              <a:t>Exercice: Effectuer la classification des images à l’aide de l’algorithme de classification RandomForest</a:t>
            </a:r>
            <a:endParaRPr sz="1600"/>
          </a:p>
          <a:p>
            <a:pPr>
              <a:defRPr sz="1600"/>
            </a:pPr>
            <a:r>
              <a:t>Données: — Image: Rasters«</a:t>
            </a:r>
            <a:r>
              <a:rPr i="1"/>
              <a:t>urbansecteurs</a:t>
            </a:r>
            <a:r>
              <a:t>industrialrezone.tif»/Principaux composants rasters: «</a:t>
            </a:r>
            <a:r>
              <a:rPr i="1"/>
              <a:t>fastICAcorrespondre 10.tif</a:t>
            </a:r>
            <a:r>
              <a:t>»</a:t>
            </a:r>
            <a:endParaRPr sz="1600"/>
          </a:p>
          <a:p>
            <a:pPr>
              <a:defRPr sz="1600"/>
            </a:pPr>
            <a:r>
              <a:t>           — Données relatives à la formation: Vecteurs«trainingparlement</a:t>
            </a:r>
            <a:r>
              <a:rPr i="1"/>
              <a:t>polygons.gpkg</a:t>
            </a:r>
            <a:r>
              <a:t>»</a:t>
            </a:r>
            <a:endParaRPr sz="1600"/>
          </a:p>
          <a:p>
            <a:pPr>
              <a:defRPr sz="1600"/>
            </a:pPr>
            <a:r>
              <a:t>           </a:t>
            </a:r>
            <a:endParaRPr sz="1600"/>
          </a:p>
          <a:p>
            <a:pPr>
              <a:defRPr sz="1600"/>
            </a:pPr>
            <a:r>
              <a:t>Ajoutez des données vectorielles au spectateur de la carte et placez-les au-dessus de l’image «urbanassurance-industrielle</a:t>
            </a:r>
            <a:r>
              <a:rPr i="1"/>
              <a:t>zone.tif</a:t>
            </a:r>
            <a:r>
              <a:t>»</a:t>
            </a:r>
          </a:p>
          <a:p>
            <a:endParaRPr sz="1600"/>
          </a:p>
          <a:p>
            <a:pPr>
              <a:defRPr sz="1600"/>
            </a:pPr>
            <a:r>
              <a:rPr>
                <a:sym typeface="Wingdings" panose="05000000000000000000" pitchFamily="2" charset="2"/>
              </a:rPr>
              <a:t> Workflow de classification</a:t>
            </a:r>
            <a:r>
              <a:t> des applications dans la barre de menu</a:t>
            </a:r>
          </a:p>
          <a:p>
            <a:pPr marL="285750" indent="-285750">
              <a:buFont typeface="Arial" panose="020B0604020202020204" pitchFamily="34" charset="0"/>
              <a:buChar char="•"/>
              <a:defRPr sz="1600"/>
            </a:pPr>
            <a:r>
              <a:t>Jeu de données de classification du chargement; (Création facultative d’un jeu de données de classification propre)</a:t>
            </a:r>
            <a:endParaRPr sz="1600"/>
          </a:p>
          <a:p>
            <a:pPr marL="285750" indent="-285750">
              <a:buFont typeface="Arial" panose="020B0604020202020204" pitchFamily="34" charset="0"/>
              <a:buChar char="•"/>
              <a:defRPr sz="1600"/>
            </a:pPr>
            <a:r>
              <a:t>Sélectionnez RandomForestClassifier</a:t>
            </a:r>
            <a:endParaRPr sz="1600"/>
          </a:p>
          <a:p>
            <a:pPr marL="285750" indent="-285750">
              <a:buFont typeface="Arial" panose="020B0604020202020204" pitchFamily="34" charset="0"/>
              <a:buChar char="•"/>
              <a:defRPr sz="1600"/>
            </a:pPr>
            <a:r>
              <a:t>Sélectionner la couche raster avec des caractéristiques, qui est le fichier</a:t>
            </a:r>
            <a:r>
              <a:rPr i="1"/>
              <a:t>.tif </a:t>
            </a:r>
            <a:r>
              <a:t>utilisé pour créer le jeu de données de classification</a:t>
            </a:r>
            <a:endParaRPr sz="1600"/>
          </a:p>
          <a:p>
            <a:pPr marL="285750" indent="-285750">
              <a:buFont typeface="Arial" panose="020B0604020202020204" pitchFamily="34" charset="0"/>
              <a:buChar char="•"/>
              <a:defRPr sz="1600"/>
            </a:pPr>
            <a:r>
              <a:t>Sélectionner des plis pour vérification; Utiliser 3 pour cet exercice</a:t>
            </a:r>
          </a:p>
          <a:p>
            <a:pPr marL="285750" indent="-285750">
              <a:buFont typeface="Arial" panose="020B0604020202020204" pitchFamily="34" charset="0"/>
              <a:buChar char="•"/>
              <a:defRPr sz="1600"/>
            </a:pPr>
            <a:r>
              <a:t>Sauvegarder l’image classifiée</a:t>
            </a:r>
          </a:p>
          <a:p>
            <a:pPr marL="285750" indent="-285750">
              <a:buFont typeface="Arial" panose="020B0604020202020204" pitchFamily="34" charset="0"/>
              <a:buChar char="•"/>
              <a:defRPr sz="1600"/>
            </a:pPr>
            <a:r>
              <a:t>Générer un rapport de classification</a:t>
            </a:r>
          </a:p>
          <a:p>
            <a:endParaRPr sz="1600"/>
          </a:p>
          <a:p>
            <a:endParaRPr sz="1600"/>
          </a:p>
        </p:txBody>
      </p:sp>
    </p:spTree>
    <p:extLst>
      <p:ext uri="{BB962C8B-B14F-4D97-AF65-F5344CB8AC3E}">
        <p14:creationId xmlns:p14="http://schemas.microsoft.com/office/powerpoint/2010/main" val="1655329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2FBAA-91A2-13FE-9A35-13AADFE9618F}"/>
              </a:ext>
            </a:extLst>
          </p:cNvPr>
          <p:cNvSpPr>
            <a:spLocks noGrp="1"/>
          </p:cNvSpPr>
          <p:nvPr>
            <p:ph type="title"/>
          </p:nvPr>
        </p:nvSpPr>
        <p:spPr/>
        <p:txBody>
          <a:bodyPr>
            <a:normAutofit fontScale="90000"/>
          </a:bodyPr>
          <a:lstStyle/>
          <a:p>
            <a:r>
              <a:t>Post-traitement</a:t>
            </a:r>
          </a:p>
        </p:txBody>
      </p:sp>
      <p:sp>
        <p:nvSpPr>
          <p:cNvPr id="4" name="Text Placeholder 3">
            <a:extLst>
              <a:ext uri="{FF2B5EF4-FFF2-40B4-BE49-F238E27FC236}">
                <a16:creationId xmlns:a16="http://schemas.microsoft.com/office/drawing/2014/main" id="{E5D849AE-1506-EE10-F82C-310548EDCE92}"/>
              </a:ext>
            </a:extLst>
          </p:cNvPr>
          <p:cNvSpPr>
            <a:spLocks noGrp="1"/>
          </p:cNvSpPr>
          <p:nvPr>
            <p:ph type="body" sz="quarter" idx="11"/>
          </p:nvPr>
        </p:nvSpPr>
        <p:spPr>
          <a:xfrm>
            <a:off x="769617" y="1529430"/>
            <a:ext cx="10383795" cy="4969024"/>
          </a:xfrm>
        </p:spPr>
        <p:txBody>
          <a:bodyPr>
            <a:normAutofit fontScale="92500" lnSpcReduction="20000"/>
          </a:bodyPr>
          <a:lstStyle/>
          <a:p>
            <a:pPr>
              <a:lnSpc>
                <a:spcPct val="110000"/>
              </a:lnSpc>
              <a:defRPr sz="1700"/>
            </a:pPr>
            <a:r>
              <a:rPr dirty="0"/>
              <a:t>La classification des images après </a:t>
            </a:r>
            <a:r>
              <a:rPr dirty="0" err="1"/>
              <a:t>traitement</a:t>
            </a:r>
            <a:r>
              <a:rPr dirty="0"/>
              <a:t> correspond à </a:t>
            </a:r>
            <a:r>
              <a:rPr dirty="0" err="1"/>
              <a:t>l’ensemble</a:t>
            </a:r>
            <a:r>
              <a:rPr dirty="0"/>
              <a:t> des étapes </a:t>
            </a:r>
            <a:r>
              <a:rPr dirty="0" err="1"/>
              <a:t>appliquées</a:t>
            </a:r>
            <a:r>
              <a:rPr dirty="0"/>
              <a:t> après </a:t>
            </a:r>
            <a:r>
              <a:rPr dirty="0" err="1"/>
              <a:t>qu’un</a:t>
            </a:r>
            <a:r>
              <a:rPr dirty="0"/>
              <a:t> </a:t>
            </a:r>
            <a:r>
              <a:rPr dirty="0" err="1"/>
              <a:t>modèle</a:t>
            </a:r>
            <a:r>
              <a:rPr dirty="0"/>
              <a:t> a fait des </a:t>
            </a:r>
            <a:r>
              <a:rPr dirty="0" err="1"/>
              <a:t>prévisions</a:t>
            </a:r>
            <a:r>
              <a:rPr dirty="0"/>
              <a:t> sur </a:t>
            </a:r>
            <a:r>
              <a:rPr dirty="0" err="1"/>
              <a:t>une</a:t>
            </a:r>
            <a:r>
              <a:rPr dirty="0"/>
              <a:t> image. </a:t>
            </a:r>
            <a:r>
              <a:rPr dirty="0" err="1"/>
              <a:t>Ces</a:t>
            </a:r>
            <a:r>
              <a:rPr dirty="0"/>
              <a:t> étapes </a:t>
            </a:r>
            <a:r>
              <a:rPr dirty="0" err="1"/>
              <a:t>affinent</a:t>
            </a:r>
            <a:r>
              <a:rPr dirty="0"/>
              <a:t> les </a:t>
            </a:r>
            <a:r>
              <a:rPr dirty="0" err="1"/>
              <a:t>résultats</a:t>
            </a:r>
            <a:r>
              <a:rPr dirty="0"/>
              <a:t> </a:t>
            </a:r>
            <a:r>
              <a:rPr dirty="0" err="1"/>
              <a:t>en</a:t>
            </a:r>
            <a:r>
              <a:rPr dirty="0"/>
              <a:t> </a:t>
            </a:r>
            <a:r>
              <a:rPr dirty="0" err="1"/>
              <a:t>éliminant</a:t>
            </a:r>
            <a:r>
              <a:rPr dirty="0"/>
              <a:t> le bruit </a:t>
            </a:r>
            <a:r>
              <a:rPr dirty="0" err="1"/>
              <a:t>en</a:t>
            </a:r>
            <a:r>
              <a:rPr dirty="0"/>
              <a:t> </a:t>
            </a:r>
            <a:r>
              <a:rPr dirty="0" err="1"/>
              <a:t>éliminant</a:t>
            </a:r>
            <a:r>
              <a:rPr dirty="0"/>
              <a:t>/</a:t>
            </a:r>
            <a:r>
              <a:rPr dirty="0" err="1"/>
              <a:t>réduisant</a:t>
            </a:r>
            <a:r>
              <a:rPr dirty="0"/>
              <a:t> </a:t>
            </a:r>
            <a:r>
              <a:rPr dirty="0" err="1"/>
              <a:t>l’effet</a:t>
            </a:r>
            <a:r>
              <a:rPr dirty="0"/>
              <a:t> «</a:t>
            </a:r>
            <a:r>
              <a:rPr dirty="0" err="1"/>
              <a:t>sel</a:t>
            </a:r>
            <a:r>
              <a:rPr dirty="0"/>
              <a:t> et poivre».</a:t>
            </a:r>
          </a:p>
          <a:p>
            <a:pPr>
              <a:lnSpc>
                <a:spcPct val="110000"/>
              </a:lnSpc>
              <a:defRPr sz="1700"/>
            </a:pPr>
            <a:r>
              <a:rPr dirty="0"/>
              <a:t>Une </a:t>
            </a:r>
            <a:r>
              <a:rPr dirty="0" err="1"/>
              <a:t>méthode</a:t>
            </a:r>
            <a:r>
              <a:rPr dirty="0"/>
              <a:t> </a:t>
            </a:r>
            <a:r>
              <a:rPr dirty="0" err="1"/>
              <a:t>consiste</a:t>
            </a:r>
            <a:r>
              <a:rPr dirty="0"/>
              <a:t> à appliquer un </a:t>
            </a:r>
            <a:r>
              <a:rPr dirty="0" err="1"/>
              <a:t>filtre</a:t>
            </a:r>
            <a:r>
              <a:rPr dirty="0"/>
              <a:t> </a:t>
            </a:r>
            <a:r>
              <a:rPr dirty="0" err="1"/>
              <a:t>en</a:t>
            </a:r>
            <a:r>
              <a:rPr dirty="0"/>
              <a:t> mode spatial qui </a:t>
            </a:r>
            <a:r>
              <a:rPr dirty="0" err="1"/>
              <a:t>attribue</a:t>
            </a:r>
            <a:r>
              <a:rPr dirty="0"/>
              <a:t> à </a:t>
            </a:r>
            <a:r>
              <a:rPr dirty="0" err="1"/>
              <a:t>chaque</a:t>
            </a:r>
            <a:r>
              <a:rPr dirty="0"/>
              <a:t> pixel </a:t>
            </a:r>
            <a:r>
              <a:rPr dirty="0" err="1"/>
              <a:t>ou</a:t>
            </a:r>
            <a:r>
              <a:rPr dirty="0"/>
              <a:t> segment </a:t>
            </a:r>
            <a:r>
              <a:rPr dirty="0" err="1"/>
              <a:t>l’étiquette</a:t>
            </a:r>
            <a:r>
              <a:rPr dirty="0"/>
              <a:t> de classification (de mode) la plus </a:t>
            </a:r>
            <a:r>
              <a:rPr dirty="0" err="1"/>
              <a:t>fréquente</a:t>
            </a:r>
            <a:r>
              <a:rPr dirty="0"/>
              <a:t> dans un quartier spatial </a:t>
            </a:r>
            <a:r>
              <a:rPr dirty="0" err="1"/>
              <a:t>défini</a:t>
            </a:r>
            <a:r>
              <a:rPr dirty="0"/>
              <a:t>.</a:t>
            </a:r>
          </a:p>
          <a:p>
            <a:endParaRPr sz="1700" dirty="0"/>
          </a:p>
          <a:p>
            <a:pPr>
              <a:defRPr sz="1700"/>
            </a:pPr>
            <a:r>
              <a:rPr dirty="0" err="1"/>
              <a:t>Exercice</a:t>
            </a:r>
            <a:r>
              <a:rPr dirty="0"/>
              <a:t>: </a:t>
            </a:r>
            <a:endParaRPr sz="1700" dirty="0"/>
          </a:p>
          <a:p>
            <a:pPr>
              <a:defRPr sz="1600"/>
            </a:pPr>
            <a:r>
              <a:rPr dirty="0" err="1"/>
              <a:t>Traitement</a:t>
            </a:r>
            <a:r>
              <a:rPr dirty="0"/>
              <a:t> de la </a:t>
            </a:r>
            <a:r>
              <a:rPr dirty="0" err="1"/>
              <a:t>boîte</a:t>
            </a:r>
            <a:r>
              <a:rPr dirty="0"/>
              <a:t> </a:t>
            </a:r>
            <a:r>
              <a:rPr dirty="0">
                <a:sym typeface="Wingdings" panose="05000000000000000000" pitchFamily="2" charset="2"/>
              </a:rPr>
              <a:t> à </a:t>
            </a:r>
            <a:r>
              <a:rPr dirty="0" err="1">
                <a:sym typeface="Wingdings" panose="05000000000000000000" pitchFamily="2" charset="2"/>
              </a:rPr>
              <a:t>outils</a:t>
            </a:r>
            <a:r>
              <a:rPr dirty="0">
                <a:sym typeface="Wingdings" panose="05000000000000000000" pitchFamily="2" charset="2"/>
              </a:rPr>
              <a:t> </a:t>
            </a:r>
            <a:r>
              <a:rPr dirty="0" err="1">
                <a:sym typeface="Wingdings" panose="05000000000000000000" pitchFamily="2" charset="2"/>
              </a:rPr>
              <a:t>EnMAP-BoxConvolution</a:t>
            </a:r>
            <a:r>
              <a:rPr dirty="0">
                <a:sym typeface="Wingdings" panose="05000000000000000000" pitchFamily="2" charset="2"/>
              </a:rPr>
              <a:t>, </a:t>
            </a:r>
            <a:r>
              <a:rPr dirty="0" err="1">
                <a:sym typeface="Wingdings" panose="05000000000000000000" pitchFamily="2" charset="2"/>
              </a:rPr>
              <a:t>morphologie</a:t>
            </a:r>
            <a:r>
              <a:rPr dirty="0">
                <a:sym typeface="Wingdings" panose="05000000000000000000" pitchFamily="2" charset="2"/>
              </a:rPr>
              <a:t> et </a:t>
            </a:r>
            <a:r>
              <a:rPr dirty="0" err="1">
                <a:sym typeface="Wingdings" panose="05000000000000000000" pitchFamily="2" charset="2"/>
              </a:rPr>
              <a:t>filtrage</a:t>
            </a:r>
            <a:r>
              <a:rPr dirty="0">
                <a:sym typeface="Wingdings" panose="05000000000000000000" pitchFamily="2" charset="2"/>
              </a:rPr>
              <a:t> du </a:t>
            </a:r>
            <a:r>
              <a:rPr dirty="0" err="1">
                <a:sym typeface="Wingdings" panose="05000000000000000000" pitchFamily="2" charset="2"/>
              </a:rPr>
              <a:t>filtre</a:t>
            </a:r>
            <a:r>
              <a:rPr dirty="0">
                <a:sym typeface="Wingdings" panose="05000000000000000000" pitchFamily="2" charset="2"/>
              </a:rPr>
              <a:t> </a:t>
            </a:r>
            <a:r>
              <a:rPr dirty="0" err="1">
                <a:sym typeface="Wingdings" panose="05000000000000000000" pitchFamily="2" charset="2"/>
              </a:rPr>
              <a:t>générique</a:t>
            </a:r>
            <a:r>
              <a:rPr dirty="0">
                <a:sym typeface="Wingdings" panose="05000000000000000000" pitchFamily="2" charset="2"/>
              </a:rPr>
              <a:t> spatial</a:t>
            </a:r>
          </a:p>
          <a:p>
            <a:r>
              <a:rPr lang="fr-FR" dirty="0"/>
              <a:t>— Utiliser le script suivant: </a:t>
            </a:r>
            <a:r>
              <a:rPr lang="fr-FR" dirty="0" err="1"/>
              <a:t>Vectors</a:t>
            </a:r>
            <a:r>
              <a:rPr lang="fr-FR" dirty="0"/>
              <a:t>- </a:t>
            </a:r>
            <a:r>
              <a:rPr lang="nl-BE" sz="1600" dirty="0">
                <a:sym typeface="Wingdings" panose="05000000000000000000" pitchFamily="2" charset="2"/>
              </a:rPr>
              <a:t>”</a:t>
            </a:r>
            <a:r>
              <a:rPr lang="nl-BE" sz="1600" i="1" dirty="0">
                <a:sym typeface="Wingdings" panose="05000000000000000000" pitchFamily="2" charset="2"/>
              </a:rPr>
              <a:t>post_processing_script.txt</a:t>
            </a:r>
            <a:r>
              <a:rPr lang="nl-BE" sz="1600" dirty="0">
                <a:sym typeface="Wingdings" panose="05000000000000000000" pitchFamily="2" charset="2"/>
              </a:rPr>
              <a:t>”</a:t>
            </a:r>
          </a:p>
          <a:p>
            <a:r>
              <a:rPr lang="nl-BE" sz="1200" i="1" dirty="0" err="1">
                <a:latin typeface="Courier New" panose="02070309020205020404" pitchFamily="49" charset="0"/>
                <a:cs typeface="Courier New" panose="02070309020205020404" pitchFamily="49" charset="0"/>
              </a:rPr>
              <a:t>from</a:t>
            </a:r>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scipy.ndimage.filters</a:t>
            </a:r>
            <a:r>
              <a:rPr lang="nl-BE" sz="1200" i="1" dirty="0">
                <a:latin typeface="Courier New" panose="02070309020205020404" pitchFamily="49" charset="0"/>
                <a:cs typeface="Courier New" panose="02070309020205020404" pitchFamily="49" charset="0"/>
              </a:rPr>
              <a:t> import </a:t>
            </a:r>
            <a:r>
              <a:rPr lang="nl-BE" sz="1200" i="1" dirty="0" err="1">
                <a:latin typeface="Courier New" panose="02070309020205020404" pitchFamily="49" charset="0"/>
                <a:cs typeface="Courier New" panose="02070309020205020404" pitchFamily="49" charset="0"/>
              </a:rPr>
              <a:t>generic_filter</a:t>
            </a:r>
            <a:endParaRPr lang="nl-BE" sz="1200" i="1" dirty="0">
              <a:latin typeface="Courier New" panose="02070309020205020404" pitchFamily="49" charset="0"/>
              <a:cs typeface="Courier New" panose="02070309020205020404" pitchFamily="49" charset="0"/>
            </a:endParaRPr>
          </a:p>
          <a:p>
            <a:r>
              <a:rPr lang="nl-BE" sz="1200" i="1" dirty="0">
                <a:latin typeface="Courier New" panose="02070309020205020404" pitchFamily="49" charset="0"/>
                <a:cs typeface="Courier New" panose="02070309020205020404" pitchFamily="49" charset="0"/>
              </a:rPr>
              <a:t>import </a:t>
            </a:r>
            <a:r>
              <a:rPr lang="nl-BE" sz="1200" i="1" dirty="0" err="1">
                <a:latin typeface="Courier New" panose="02070309020205020404" pitchFamily="49" charset="0"/>
                <a:cs typeface="Courier New" panose="02070309020205020404" pitchFamily="49" charset="0"/>
              </a:rPr>
              <a:t>numpy</a:t>
            </a:r>
            <a:r>
              <a:rPr lang="nl-BE" sz="1200" i="1" dirty="0">
                <a:latin typeface="Courier New" panose="02070309020205020404" pitchFamily="49" charset="0"/>
                <a:cs typeface="Courier New" panose="02070309020205020404" pitchFamily="49" charset="0"/>
              </a:rPr>
              <a:t> as </a:t>
            </a:r>
            <a:r>
              <a:rPr lang="nl-BE" sz="1200" i="1" dirty="0" err="1">
                <a:latin typeface="Courier New" panose="02070309020205020404" pitchFamily="49" charset="0"/>
                <a:cs typeface="Courier New" panose="02070309020205020404" pitchFamily="49" charset="0"/>
              </a:rPr>
              <a:t>np</a:t>
            </a:r>
            <a:endParaRPr lang="nl-BE" sz="1200" i="1" dirty="0">
              <a:latin typeface="Courier New" panose="02070309020205020404" pitchFamily="49" charset="0"/>
              <a:cs typeface="Courier New" panose="02070309020205020404" pitchFamily="49" charset="0"/>
            </a:endParaRPr>
          </a:p>
          <a:p>
            <a:r>
              <a:rPr lang="nl-BE" sz="1200" i="1" dirty="0" err="1">
                <a:latin typeface="Courier New" panose="02070309020205020404" pitchFamily="49" charset="0"/>
                <a:cs typeface="Courier New" panose="02070309020205020404" pitchFamily="49" charset="0"/>
              </a:rPr>
              <a:t>from</a:t>
            </a:r>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scipy.stats</a:t>
            </a:r>
            <a:r>
              <a:rPr lang="nl-BE" sz="1200" i="1" dirty="0">
                <a:latin typeface="Courier New" panose="02070309020205020404" pitchFamily="49" charset="0"/>
                <a:cs typeface="Courier New" panose="02070309020205020404" pitchFamily="49" charset="0"/>
              </a:rPr>
              <a:t> import mode</a:t>
            </a:r>
          </a:p>
          <a:p>
            <a:endParaRPr lang="nl-BE" sz="1200" i="1" dirty="0">
              <a:latin typeface="Courier New" panose="02070309020205020404" pitchFamily="49" charset="0"/>
              <a:cs typeface="Courier New" panose="02070309020205020404" pitchFamily="49" charset="0"/>
            </a:endParaRPr>
          </a:p>
          <a:p>
            <a:r>
              <a:rPr lang="nl-BE" sz="1200" i="1" dirty="0" err="1">
                <a:latin typeface="Courier New" panose="02070309020205020404" pitchFamily="49" charset="0"/>
                <a:cs typeface="Courier New" panose="02070309020205020404" pitchFamily="49" charset="0"/>
              </a:rPr>
              <a:t>def</a:t>
            </a:r>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filter_function</a:t>
            </a:r>
            <a:r>
              <a:rPr lang="nl-BE" sz="1200" i="1" dirty="0">
                <a:latin typeface="Courier New" panose="02070309020205020404" pitchFamily="49" charset="0"/>
                <a:cs typeface="Courier New" panose="02070309020205020404" pitchFamily="49" charset="0"/>
              </a:rPr>
              <a:t>(</a:t>
            </a:r>
            <a:r>
              <a:rPr lang="nl-BE" sz="1200" i="1" dirty="0" err="1">
                <a:latin typeface="Courier New" panose="02070309020205020404" pitchFamily="49" charset="0"/>
                <a:cs typeface="Courier New" panose="02070309020205020404" pitchFamily="49" charset="0"/>
              </a:rPr>
              <a:t>invalues</a:t>
            </a:r>
            <a:r>
              <a:rPr lang="nl-BE" sz="1200" i="1" dirty="0">
                <a:latin typeface="Courier New" panose="02070309020205020404" pitchFamily="49" charset="0"/>
                <a:cs typeface="Courier New" panose="02070309020205020404" pitchFamily="49" charset="0"/>
              </a:rPr>
              <a:t>):</a:t>
            </a:r>
          </a:p>
          <a:p>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invalues_mode</a:t>
            </a:r>
            <a:r>
              <a:rPr lang="nl-BE" sz="1200" i="1" dirty="0">
                <a:latin typeface="Courier New" panose="02070309020205020404" pitchFamily="49" charset="0"/>
                <a:cs typeface="Courier New" panose="02070309020205020404" pitchFamily="49" charset="0"/>
              </a:rPr>
              <a:t> = mode(</a:t>
            </a:r>
            <a:r>
              <a:rPr lang="nl-BE" sz="1200" i="1" dirty="0" err="1">
                <a:latin typeface="Courier New" panose="02070309020205020404" pitchFamily="49" charset="0"/>
                <a:cs typeface="Courier New" panose="02070309020205020404" pitchFamily="49" charset="0"/>
              </a:rPr>
              <a:t>invalues</a:t>
            </a:r>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axis</a:t>
            </a:r>
            <a:r>
              <a:rPr lang="nl-BE" sz="1200" i="1" dirty="0">
                <a:latin typeface="Courier New" panose="02070309020205020404" pitchFamily="49" charset="0"/>
                <a:cs typeface="Courier New" panose="02070309020205020404" pitchFamily="49" charset="0"/>
              </a:rPr>
              <a:t>=None, </a:t>
            </a:r>
            <a:r>
              <a:rPr lang="nl-BE" sz="1200" i="1" dirty="0" err="1">
                <a:latin typeface="Courier New" panose="02070309020205020404" pitchFamily="49" charset="0"/>
                <a:cs typeface="Courier New" panose="02070309020205020404" pitchFamily="49" charset="0"/>
              </a:rPr>
              <a:t>nan_policy</a:t>
            </a:r>
            <a:r>
              <a:rPr lang="nl-BE" sz="1200" i="1" dirty="0">
                <a:latin typeface="Courier New" panose="02070309020205020404" pitchFamily="49" charset="0"/>
                <a:cs typeface="Courier New" panose="02070309020205020404" pitchFamily="49" charset="0"/>
              </a:rPr>
              <a:t>='</a:t>
            </a:r>
            <a:r>
              <a:rPr lang="nl-BE" sz="1200" i="1" dirty="0" err="1">
                <a:latin typeface="Courier New" panose="02070309020205020404" pitchFamily="49" charset="0"/>
                <a:cs typeface="Courier New" panose="02070309020205020404" pitchFamily="49" charset="0"/>
              </a:rPr>
              <a:t>omit</a:t>
            </a:r>
            <a:r>
              <a:rPr lang="nl-BE" sz="1200" i="1" dirty="0">
                <a:latin typeface="Courier New" panose="02070309020205020404" pitchFamily="49" charset="0"/>
                <a:cs typeface="Courier New" panose="02070309020205020404" pitchFamily="49" charset="0"/>
              </a:rPr>
              <a:t>')</a:t>
            </a:r>
          </a:p>
          <a:p>
            <a:r>
              <a:rPr lang="nl-BE" sz="1200" i="1" dirty="0">
                <a:latin typeface="Courier New" panose="02070309020205020404" pitchFamily="49" charset="0"/>
                <a:cs typeface="Courier New" panose="02070309020205020404" pitchFamily="49" charset="0"/>
              </a:rPr>
              <a:t>   return </a:t>
            </a:r>
            <a:r>
              <a:rPr lang="nl-BE" sz="1200" i="1" dirty="0" err="1">
                <a:latin typeface="Courier New" panose="02070309020205020404" pitchFamily="49" charset="0"/>
                <a:cs typeface="Courier New" panose="02070309020205020404" pitchFamily="49" charset="0"/>
              </a:rPr>
              <a:t>invalues_mode</a:t>
            </a:r>
            <a:r>
              <a:rPr lang="nl-BE" sz="1200" i="1" dirty="0">
                <a:latin typeface="Courier New" panose="02070309020205020404" pitchFamily="49" charset="0"/>
                <a:cs typeface="Courier New" panose="02070309020205020404" pitchFamily="49" charset="0"/>
              </a:rPr>
              <a:t>[0]</a:t>
            </a:r>
          </a:p>
          <a:p>
            <a:endParaRPr lang="nl-BE" sz="1200" i="1" dirty="0">
              <a:latin typeface="Courier New" panose="02070309020205020404" pitchFamily="49" charset="0"/>
              <a:cs typeface="Courier New" panose="02070309020205020404" pitchFamily="49" charset="0"/>
            </a:endParaRPr>
          </a:p>
          <a:p>
            <a:r>
              <a:rPr lang="nl-BE" sz="1200" i="1" dirty="0" err="1">
                <a:latin typeface="Courier New" panose="02070309020205020404" pitchFamily="49" charset="0"/>
                <a:cs typeface="Courier New" panose="02070309020205020404" pitchFamily="49" charset="0"/>
              </a:rPr>
              <a:t>function</a:t>
            </a:r>
            <a:r>
              <a:rPr lang="nl-BE" sz="1200" i="1" dirty="0">
                <a:latin typeface="Courier New" panose="02070309020205020404" pitchFamily="49" charset="0"/>
                <a:cs typeface="Courier New" panose="02070309020205020404" pitchFamily="49" charset="0"/>
              </a:rPr>
              <a:t> = </a:t>
            </a:r>
            <a:r>
              <a:rPr lang="nl-BE" sz="1200" i="1" dirty="0" err="1">
                <a:latin typeface="Courier New" panose="02070309020205020404" pitchFamily="49" charset="0"/>
                <a:cs typeface="Courier New" panose="02070309020205020404" pitchFamily="49" charset="0"/>
              </a:rPr>
              <a:t>lambda</a:t>
            </a:r>
            <a:r>
              <a:rPr lang="nl-BE" sz="1200" i="1" dirty="0">
                <a:latin typeface="Courier New" panose="02070309020205020404" pitchFamily="49" charset="0"/>
                <a:cs typeface="Courier New" panose="02070309020205020404" pitchFamily="49" charset="0"/>
              </a:rPr>
              <a:t> array: </a:t>
            </a:r>
            <a:r>
              <a:rPr lang="nl-BE" sz="1200" i="1" dirty="0" err="1">
                <a:latin typeface="Courier New" panose="02070309020205020404" pitchFamily="49" charset="0"/>
                <a:cs typeface="Courier New" panose="02070309020205020404" pitchFamily="49" charset="0"/>
              </a:rPr>
              <a:t>generic_filter</a:t>
            </a:r>
            <a:r>
              <a:rPr lang="nl-BE" sz="1200" i="1" dirty="0">
                <a:latin typeface="Courier New" panose="02070309020205020404" pitchFamily="49" charset="0"/>
                <a:cs typeface="Courier New" panose="02070309020205020404" pitchFamily="49" charset="0"/>
              </a:rPr>
              <a:t>(array, </a:t>
            </a:r>
            <a:r>
              <a:rPr lang="nl-BE" sz="1200" i="1" dirty="0" err="1">
                <a:latin typeface="Courier New" panose="02070309020205020404" pitchFamily="49" charset="0"/>
                <a:cs typeface="Courier New" panose="02070309020205020404" pitchFamily="49" charset="0"/>
              </a:rPr>
              <a:t>function</a:t>
            </a:r>
            <a:r>
              <a:rPr lang="nl-BE" sz="1200" i="1" dirty="0">
                <a:latin typeface="Courier New" panose="02070309020205020404" pitchFamily="49" charset="0"/>
                <a:cs typeface="Courier New" panose="02070309020205020404" pitchFamily="49" charset="0"/>
              </a:rPr>
              <a:t>=</a:t>
            </a:r>
            <a:r>
              <a:rPr lang="nl-BE" sz="1200" i="1" dirty="0" err="1">
                <a:latin typeface="Courier New" panose="02070309020205020404" pitchFamily="49" charset="0"/>
                <a:cs typeface="Courier New" panose="02070309020205020404" pitchFamily="49" charset="0"/>
              </a:rPr>
              <a:t>filter_function</a:t>
            </a:r>
            <a:r>
              <a:rPr lang="nl-BE" sz="1200" i="1" dirty="0">
                <a:latin typeface="Courier New" panose="02070309020205020404" pitchFamily="49" charset="0"/>
                <a:cs typeface="Courier New" panose="02070309020205020404" pitchFamily="49" charset="0"/>
              </a:rPr>
              <a:t>, </a:t>
            </a:r>
            <a:r>
              <a:rPr lang="nl-BE" sz="1200" i="1" dirty="0" err="1">
                <a:latin typeface="Courier New" panose="02070309020205020404" pitchFamily="49" charset="0"/>
                <a:cs typeface="Courier New" panose="02070309020205020404" pitchFamily="49" charset="0"/>
              </a:rPr>
              <a:t>size</a:t>
            </a:r>
            <a:r>
              <a:rPr lang="nl-BE" sz="1200" i="1" dirty="0">
                <a:latin typeface="Courier New" panose="02070309020205020404" pitchFamily="49" charset="0"/>
                <a:cs typeface="Courier New" panose="02070309020205020404" pitchFamily="49" charset="0"/>
              </a:rPr>
              <a:t>=3)</a:t>
            </a:r>
          </a:p>
        </p:txBody>
      </p:sp>
    </p:spTree>
    <p:extLst>
      <p:ext uri="{BB962C8B-B14F-4D97-AF65-F5344CB8AC3E}">
        <p14:creationId xmlns:p14="http://schemas.microsoft.com/office/powerpoint/2010/main" val="4076358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2B34A-045D-9ACC-3AEC-D4A9AA4762F9}"/>
              </a:ext>
            </a:extLst>
          </p:cNvPr>
          <p:cNvSpPr>
            <a:spLocks noGrp="1"/>
          </p:cNvSpPr>
          <p:nvPr>
            <p:ph type="title"/>
          </p:nvPr>
        </p:nvSpPr>
        <p:spPr/>
        <p:txBody>
          <a:bodyPr>
            <a:normAutofit fontScale="90000"/>
          </a:bodyPr>
          <a:lstStyle/>
          <a:p>
            <a:r>
              <a:t>Vectorisation</a:t>
            </a:r>
          </a:p>
        </p:txBody>
      </p:sp>
      <p:sp>
        <p:nvSpPr>
          <p:cNvPr id="4" name="Text Placeholder 3">
            <a:extLst>
              <a:ext uri="{FF2B5EF4-FFF2-40B4-BE49-F238E27FC236}">
                <a16:creationId xmlns:a16="http://schemas.microsoft.com/office/drawing/2014/main" id="{77B75CAC-A3AC-3861-09B4-F03F7263114D}"/>
              </a:ext>
            </a:extLst>
          </p:cNvPr>
          <p:cNvSpPr>
            <a:spLocks noGrp="1"/>
          </p:cNvSpPr>
          <p:nvPr>
            <p:ph type="body" sz="quarter" idx="11"/>
          </p:nvPr>
        </p:nvSpPr>
        <p:spPr>
          <a:xfrm>
            <a:off x="501316" y="1421145"/>
            <a:ext cx="10383795" cy="5220286"/>
          </a:xfrm>
        </p:spPr>
        <p:txBody>
          <a:bodyPr>
            <a:normAutofit/>
          </a:bodyPr>
          <a:lstStyle/>
          <a:p>
            <a:pPr>
              <a:defRPr sz="1800"/>
            </a:pPr>
            <a:r>
              <a:t>La vectorisation d’un raster de classification désigne la conversion de ses données de raster basées sur le pixel en formats vectoriels. Il s’agit là d’un élément précieux pour:</a:t>
            </a:r>
          </a:p>
          <a:p>
            <a:pPr marL="285750" indent="-285750">
              <a:buFont typeface="Arial" panose="020B0604020202020204" pitchFamily="34" charset="0"/>
              <a:buChar char="•"/>
              <a:defRPr sz="1800"/>
            </a:pPr>
            <a:r>
              <a:t>Amélioration du stockage et de l’analyse des données</a:t>
            </a:r>
          </a:p>
          <a:p>
            <a:pPr marL="285750" indent="-285750">
              <a:buFont typeface="Arial" panose="020B0604020202020204" pitchFamily="34" charset="0"/>
              <a:buChar char="•"/>
              <a:defRPr sz="1800"/>
            </a:pPr>
            <a:r>
              <a:t>Stockage et analyse efficaces des données</a:t>
            </a:r>
          </a:p>
          <a:p>
            <a:pPr marL="285750" indent="-285750">
              <a:buFont typeface="Arial" panose="020B0604020202020204" pitchFamily="34" charset="0"/>
              <a:buChar char="•"/>
              <a:defRPr sz="1800"/>
            </a:pPr>
            <a:r>
              <a:t>Attribut Enrichment</a:t>
            </a:r>
          </a:p>
          <a:p>
            <a:pPr marL="285750" indent="-285750">
              <a:buFont typeface="Arial" panose="020B0604020202020204" pitchFamily="34" charset="0"/>
              <a:buChar char="•"/>
              <a:defRPr sz="1800"/>
            </a:pPr>
            <a:r>
              <a:t>Analyse spatiale avancée</a:t>
            </a:r>
          </a:p>
          <a:p>
            <a:pPr marL="285750" indent="-285750">
              <a:buFont typeface="Arial" panose="020B0604020202020204" pitchFamily="34" charset="0"/>
              <a:buChar char="•"/>
              <a:defRPr sz="1800"/>
            </a:pPr>
            <a:r>
              <a:t>Interopérabilité</a:t>
            </a:r>
          </a:p>
          <a:p>
            <a:endParaRPr/>
          </a:p>
          <a:p>
            <a:endParaRPr sz="1600"/>
          </a:p>
          <a:p>
            <a:pPr>
              <a:defRPr sz="1600"/>
            </a:pPr>
            <a:r>
              <a:t>Exercice:</a:t>
            </a:r>
          </a:p>
          <a:p>
            <a:pPr>
              <a:defRPr sz="1600"/>
            </a:pPr>
            <a:r>
              <a:t>— Charger les données relatives à l’empreinte du bâtiment dans QGIS, superposition sur les matériaux de surface classifiés</a:t>
            </a:r>
          </a:p>
          <a:p>
            <a:pPr>
              <a:defRPr sz="1600"/>
            </a:pPr>
            <a:r>
              <a:t>Outils de géotraitement</a:t>
            </a:r>
            <a:r>
              <a:rPr>
                <a:sym typeface="Wingdings" panose="05000000000000000000" pitchFamily="2" charset="2"/>
              </a:rPr>
              <a:t> Statistiques zonales</a:t>
            </a:r>
          </a:p>
          <a:p>
            <a:pPr>
              <a:defRPr sz="1600">
                <a:sym typeface="Wingdings" panose="05000000000000000000" pitchFamily="2" charset="2"/>
              </a:defRPr>
            </a:pPr>
            <a:r>
              <a:t>Statistiques pour calculer la sélection de la couche «majorité» Sauvegarder vectoriel</a:t>
            </a:r>
            <a:endParaRPr sz="1600"/>
          </a:p>
          <a:p>
            <a:endParaRPr sz="1600"/>
          </a:p>
        </p:txBody>
      </p:sp>
    </p:spTree>
    <p:extLst>
      <p:ext uri="{BB962C8B-B14F-4D97-AF65-F5344CB8AC3E}">
        <p14:creationId xmlns:p14="http://schemas.microsoft.com/office/powerpoint/2010/main" val="14114081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5CD8D-0664-9922-FA6B-69F34E9BE1A3}"/>
              </a:ext>
            </a:extLst>
          </p:cNvPr>
          <p:cNvSpPr>
            <a:spLocks noGrp="1"/>
          </p:cNvSpPr>
          <p:nvPr>
            <p:ph type="title"/>
          </p:nvPr>
        </p:nvSpPr>
        <p:spPr/>
        <p:txBody>
          <a:bodyPr>
            <a:normAutofit fontScale="90000"/>
          </a:bodyPr>
          <a:lstStyle/>
          <a:p>
            <a:r>
              <a:t>Analyse par superposition</a:t>
            </a:r>
          </a:p>
        </p:txBody>
      </p:sp>
      <p:pic>
        <p:nvPicPr>
          <p:cNvPr id="7" name="Picture 6" descr="A number with different colors  Description automatically generated with medium confidence">
            <a:extLst>
              <a:ext uri="{FF2B5EF4-FFF2-40B4-BE49-F238E27FC236}">
                <a16:creationId xmlns:a16="http://schemas.microsoft.com/office/drawing/2014/main" id="{BC10488D-EC36-4B94-E150-196A326BA9BA}"/>
              </a:ext>
            </a:extLst>
          </p:cNvPr>
          <p:cNvPicPr>
            <a:picLocks noChangeAspect="1"/>
          </p:cNvPicPr>
          <p:nvPr/>
        </p:nvPicPr>
        <p:blipFill>
          <a:blip r:embed="rId2"/>
          <a:stretch>
            <a:fillRect/>
          </a:stretch>
        </p:blipFill>
        <p:spPr>
          <a:xfrm>
            <a:off x="5244150" y="5393694"/>
            <a:ext cx="734943" cy="612452"/>
          </a:xfrm>
          <a:prstGeom prst="rect">
            <a:avLst/>
          </a:prstGeom>
        </p:spPr>
      </p:pic>
      <p:pic>
        <p:nvPicPr>
          <p:cNvPr id="8" name="Picture 7">
            <a:extLst>
              <a:ext uri="{FF2B5EF4-FFF2-40B4-BE49-F238E27FC236}">
                <a16:creationId xmlns:a16="http://schemas.microsoft.com/office/drawing/2014/main" id="{34D6A219-674A-FBAA-8FC2-9B59D6AA6A13}"/>
              </a:ext>
            </a:extLst>
          </p:cNvPr>
          <p:cNvPicPr>
            <a:picLocks noChangeAspect="1"/>
          </p:cNvPicPr>
          <p:nvPr/>
        </p:nvPicPr>
        <p:blipFill>
          <a:blip r:embed="rId3"/>
          <a:srcRect/>
          <a:stretch/>
        </p:blipFill>
        <p:spPr>
          <a:xfrm>
            <a:off x="68096" y="2442616"/>
            <a:ext cx="5165257" cy="3563530"/>
          </a:xfrm>
          <a:prstGeom prst="rect">
            <a:avLst/>
          </a:prstGeom>
        </p:spPr>
      </p:pic>
      <p:pic>
        <p:nvPicPr>
          <p:cNvPr id="9" name="Picture 8" descr="A map of a city  Description automatically generated">
            <a:extLst>
              <a:ext uri="{FF2B5EF4-FFF2-40B4-BE49-F238E27FC236}">
                <a16:creationId xmlns:a16="http://schemas.microsoft.com/office/drawing/2014/main" id="{0062026C-7D20-257A-B2E6-A6A405E8B518}"/>
              </a:ext>
            </a:extLst>
          </p:cNvPr>
          <p:cNvPicPr>
            <a:picLocks noChangeAspect="1"/>
          </p:cNvPicPr>
          <p:nvPr/>
        </p:nvPicPr>
        <p:blipFill>
          <a:blip r:embed="rId4"/>
          <a:stretch>
            <a:fillRect/>
          </a:stretch>
        </p:blipFill>
        <p:spPr>
          <a:xfrm>
            <a:off x="6009346" y="2392944"/>
            <a:ext cx="5165258" cy="3619848"/>
          </a:xfrm>
          <a:prstGeom prst="rect">
            <a:avLst/>
          </a:prstGeom>
        </p:spPr>
      </p:pic>
      <p:pic>
        <p:nvPicPr>
          <p:cNvPr id="10" name="Picture 9" descr="A list of different colors  Description automatically generated">
            <a:extLst>
              <a:ext uri="{FF2B5EF4-FFF2-40B4-BE49-F238E27FC236}">
                <a16:creationId xmlns:a16="http://schemas.microsoft.com/office/drawing/2014/main" id="{EA859962-B887-C184-E97D-116117183B5B}"/>
              </a:ext>
            </a:extLst>
          </p:cNvPr>
          <p:cNvPicPr>
            <a:picLocks noChangeAspect="1"/>
          </p:cNvPicPr>
          <p:nvPr/>
        </p:nvPicPr>
        <p:blipFill rotWithShape="1">
          <a:blip r:embed="rId5"/>
          <a:srcRect t="638" r="31769"/>
          <a:stretch/>
        </p:blipFill>
        <p:spPr>
          <a:xfrm>
            <a:off x="11174604" y="2733962"/>
            <a:ext cx="968756" cy="3278830"/>
          </a:xfrm>
          <a:prstGeom prst="rect">
            <a:avLst/>
          </a:prstGeom>
        </p:spPr>
      </p:pic>
      <p:sp>
        <p:nvSpPr>
          <p:cNvPr id="11" name="TextBox 10">
            <a:extLst>
              <a:ext uri="{FF2B5EF4-FFF2-40B4-BE49-F238E27FC236}">
                <a16:creationId xmlns:a16="http://schemas.microsoft.com/office/drawing/2014/main" id="{86FCB7C8-416F-BA96-290E-7FE6FFFC2FAD}"/>
              </a:ext>
            </a:extLst>
          </p:cNvPr>
          <p:cNvSpPr txBox="1"/>
          <p:nvPr/>
        </p:nvSpPr>
        <p:spPr>
          <a:xfrm>
            <a:off x="68096" y="1997491"/>
            <a:ext cx="5039869" cy="369332"/>
          </a:xfrm>
          <a:prstGeom prst="rect">
            <a:avLst/>
          </a:prstGeom>
          <a:noFill/>
        </p:spPr>
        <p:txBody>
          <a:bodyPr wrap="square">
            <a:spAutoFit/>
          </a:bodyPr>
          <a:lstStyle/>
          <a:p>
            <a:r>
              <a:t>Pentes de toiture</a:t>
            </a:r>
          </a:p>
        </p:txBody>
      </p:sp>
      <p:sp>
        <p:nvSpPr>
          <p:cNvPr id="12" name="TextBox 11">
            <a:extLst>
              <a:ext uri="{FF2B5EF4-FFF2-40B4-BE49-F238E27FC236}">
                <a16:creationId xmlns:a16="http://schemas.microsoft.com/office/drawing/2014/main" id="{0F514C59-601D-5D2B-CF12-52A935B475A8}"/>
              </a:ext>
            </a:extLst>
          </p:cNvPr>
          <p:cNvSpPr txBox="1"/>
          <p:nvPr/>
        </p:nvSpPr>
        <p:spPr>
          <a:xfrm>
            <a:off x="5979093" y="1997491"/>
            <a:ext cx="5039869" cy="369332"/>
          </a:xfrm>
          <a:prstGeom prst="rect">
            <a:avLst/>
          </a:prstGeom>
          <a:noFill/>
        </p:spPr>
        <p:txBody>
          <a:bodyPr wrap="square">
            <a:spAutoFit/>
          </a:bodyPr>
          <a:lstStyle/>
          <a:p>
            <a:r>
              <a:t>Matériaux de toiture</a:t>
            </a:r>
          </a:p>
        </p:txBody>
      </p:sp>
    </p:spTree>
    <p:extLst>
      <p:ext uri="{BB962C8B-B14F-4D97-AF65-F5344CB8AC3E}">
        <p14:creationId xmlns:p14="http://schemas.microsoft.com/office/powerpoint/2010/main" val="15142205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D0D2-8AD8-990A-9C56-35A68B7E1AB6}"/>
              </a:ext>
            </a:extLst>
          </p:cNvPr>
          <p:cNvSpPr>
            <a:spLocks noGrp="1"/>
          </p:cNvSpPr>
          <p:nvPr>
            <p:ph type="title"/>
          </p:nvPr>
        </p:nvSpPr>
        <p:spPr/>
        <p:txBody>
          <a:bodyPr>
            <a:normAutofit fontScale="90000"/>
          </a:bodyPr>
          <a:lstStyle/>
          <a:p>
            <a:r>
              <a:t>Adaptation de la toiture verte</a:t>
            </a:r>
          </a:p>
        </p:txBody>
      </p:sp>
      <p:sp>
        <p:nvSpPr>
          <p:cNvPr id="3" name="Text Placeholder 2">
            <a:extLst>
              <a:ext uri="{FF2B5EF4-FFF2-40B4-BE49-F238E27FC236}">
                <a16:creationId xmlns:a16="http://schemas.microsoft.com/office/drawing/2014/main" id="{80C37703-120E-F039-EE88-B86F66B46935}"/>
              </a:ext>
            </a:extLst>
          </p:cNvPr>
          <p:cNvSpPr>
            <a:spLocks noGrp="1"/>
          </p:cNvSpPr>
          <p:nvPr>
            <p:ph type="body" sz="quarter" idx="10"/>
          </p:nvPr>
        </p:nvSpPr>
        <p:spPr>
          <a:xfrm>
            <a:off x="256979" y="1600496"/>
            <a:ext cx="3322800" cy="3127146"/>
          </a:xfrm>
        </p:spPr>
        <p:txBody>
          <a:bodyPr/>
          <a:lstStyle/>
          <a:p>
            <a:r>
              <a:t>Critères de sélection:</a:t>
            </a:r>
          </a:p>
          <a:p>
            <a:pPr marL="342900" indent="-342900">
              <a:buFontTx/>
              <a:buChar char="-"/>
              <a:defRPr sz="1800"/>
            </a:pPr>
            <a:r>
              <a:t>Matériau de surface</a:t>
            </a:r>
            <a:endParaRPr sz="1800"/>
          </a:p>
          <a:p>
            <a:pPr marL="342900" indent="-342900">
              <a:buFontTx/>
              <a:buChar char="-"/>
              <a:defRPr sz="1800"/>
            </a:pPr>
            <a:r>
              <a:t>Superficie </a:t>
            </a:r>
          </a:p>
          <a:p>
            <a:pPr marL="342900" indent="-342900">
              <a:buFontTx/>
              <a:buChar char="-"/>
              <a:defRPr sz="1800"/>
            </a:pPr>
            <a:r>
              <a:t>Pente de toiture</a:t>
            </a:r>
            <a:endParaRPr sz="1800"/>
          </a:p>
        </p:txBody>
      </p:sp>
      <p:pic>
        <p:nvPicPr>
          <p:cNvPr id="6" name="Picture 5" descr="A map of a city  Description automatically generated">
            <a:extLst>
              <a:ext uri="{FF2B5EF4-FFF2-40B4-BE49-F238E27FC236}">
                <a16:creationId xmlns:a16="http://schemas.microsoft.com/office/drawing/2014/main" id="{E013CC8F-287F-1558-72CF-87C1E9B0476C}"/>
              </a:ext>
            </a:extLst>
          </p:cNvPr>
          <p:cNvPicPr>
            <a:picLocks noChangeAspect="1"/>
          </p:cNvPicPr>
          <p:nvPr/>
        </p:nvPicPr>
        <p:blipFill>
          <a:blip r:embed="rId2"/>
          <a:stretch>
            <a:fillRect/>
          </a:stretch>
        </p:blipFill>
        <p:spPr>
          <a:xfrm>
            <a:off x="3721729" y="1529430"/>
            <a:ext cx="8470271" cy="5328571"/>
          </a:xfrm>
          <a:prstGeom prst="rect">
            <a:avLst/>
          </a:prstGeom>
        </p:spPr>
      </p:pic>
      <p:pic>
        <p:nvPicPr>
          <p:cNvPr id="8" name="Picture 7" descr="A green and black text  Description automatically generated">
            <a:extLst>
              <a:ext uri="{FF2B5EF4-FFF2-40B4-BE49-F238E27FC236}">
                <a16:creationId xmlns:a16="http://schemas.microsoft.com/office/drawing/2014/main" id="{4CAD8E29-379A-82F6-3406-DD8CD227B00A}"/>
              </a:ext>
            </a:extLst>
          </p:cNvPr>
          <p:cNvPicPr>
            <a:picLocks noChangeAspect="1"/>
          </p:cNvPicPr>
          <p:nvPr/>
        </p:nvPicPr>
        <p:blipFill rotWithShape="1">
          <a:blip r:embed="rId3"/>
          <a:srcRect b="4474"/>
          <a:stretch/>
        </p:blipFill>
        <p:spPr>
          <a:xfrm>
            <a:off x="1452262" y="5826869"/>
            <a:ext cx="2482474" cy="914399"/>
          </a:xfrm>
          <a:prstGeom prst="rect">
            <a:avLst/>
          </a:prstGeom>
        </p:spPr>
      </p:pic>
    </p:spTree>
    <p:extLst>
      <p:ext uri="{BB962C8B-B14F-4D97-AF65-F5344CB8AC3E}">
        <p14:creationId xmlns:p14="http://schemas.microsoft.com/office/powerpoint/2010/main" val="2705528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47774B0-3300-2D3F-F32C-9D556329DCAE}"/>
              </a:ext>
            </a:extLst>
          </p:cNvPr>
          <p:cNvSpPr>
            <a:spLocks noGrp="1"/>
          </p:cNvSpPr>
          <p:nvPr>
            <p:ph type="title"/>
          </p:nvPr>
        </p:nvSpPr>
        <p:spPr/>
        <p:txBody>
          <a:bodyPr/>
          <a:lstStyle/>
          <a:p>
            <a:r>
              <a:t>Tableau des matières</a:t>
            </a:r>
          </a:p>
        </p:txBody>
      </p:sp>
      <p:sp>
        <p:nvSpPr>
          <p:cNvPr id="9" name="Text Placeholder 8">
            <a:extLst>
              <a:ext uri="{FF2B5EF4-FFF2-40B4-BE49-F238E27FC236}">
                <a16:creationId xmlns:a16="http://schemas.microsoft.com/office/drawing/2014/main" id="{3BC3D015-F497-E465-EC28-DFB2949E3D36}"/>
              </a:ext>
            </a:extLst>
          </p:cNvPr>
          <p:cNvSpPr>
            <a:spLocks noGrp="1"/>
          </p:cNvSpPr>
          <p:nvPr>
            <p:ph type="body" sz="quarter" idx="10"/>
          </p:nvPr>
        </p:nvSpPr>
        <p:spPr>
          <a:xfrm>
            <a:off x="2417322" y="1713915"/>
            <a:ext cx="8555478" cy="4170800"/>
          </a:xfrm>
        </p:spPr>
        <p:txBody>
          <a:bodyPr/>
          <a:lstStyle/>
          <a:p>
            <a:pPr marL="457200" indent="-457200">
              <a:buAutoNum type="arabicPeriod"/>
            </a:pPr>
            <a:r>
              <a:t>Outils de traitement d’images</a:t>
            </a:r>
          </a:p>
          <a:p>
            <a:pPr marL="457200" indent="-457200">
              <a:buAutoNum type="arabicPeriod"/>
            </a:pPr>
            <a:r>
              <a:t>Étudier le traitement du plugin et le chargement des données </a:t>
            </a:r>
          </a:p>
          <a:p>
            <a:pPr marL="457200" indent="-457200">
              <a:buAutoNum type="arabicPeriod"/>
            </a:pPr>
            <a:r>
              <a:t>Composites de couleur vraie et fausse couleur: Explorer les combinaisons de blocs</a:t>
            </a:r>
          </a:p>
          <a:p>
            <a:pPr marL="457200" indent="-457200">
              <a:buAutoNum type="arabicPeriod"/>
            </a:pPr>
            <a:r>
              <a:t>Explorer les signatures spectrales</a:t>
            </a:r>
          </a:p>
          <a:p>
            <a:pPr marL="457200" indent="-457200">
              <a:buAutoNum type="arabicPeriod"/>
            </a:pPr>
            <a:r>
              <a:t>Classification de l’image</a:t>
            </a:r>
          </a:p>
          <a:p>
            <a:pPr marL="342900" indent="-342900">
              <a:buFontTx/>
              <a:buChar char="-"/>
            </a:pPr>
            <a:endParaRPr/>
          </a:p>
        </p:txBody>
      </p:sp>
    </p:spTree>
    <p:extLst>
      <p:ext uri="{BB962C8B-B14F-4D97-AF65-F5344CB8AC3E}">
        <p14:creationId xmlns:p14="http://schemas.microsoft.com/office/powerpoint/2010/main" val="30170726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6A692-FBB4-5729-8A13-4D96A13E0697}"/>
              </a:ext>
            </a:extLst>
          </p:cNvPr>
          <p:cNvSpPr>
            <a:spLocks noGrp="1"/>
          </p:cNvSpPr>
          <p:nvPr>
            <p:ph type="title"/>
          </p:nvPr>
        </p:nvSpPr>
        <p:spPr/>
        <p:txBody>
          <a:bodyPr>
            <a:normAutofit fontScale="90000"/>
          </a:bodyPr>
          <a:lstStyle/>
          <a:p>
            <a:r>
              <a:t>Source</a:t>
            </a:r>
          </a:p>
        </p:txBody>
      </p:sp>
      <p:sp>
        <p:nvSpPr>
          <p:cNvPr id="4" name="Text Placeholder 3">
            <a:extLst>
              <a:ext uri="{FF2B5EF4-FFF2-40B4-BE49-F238E27FC236}">
                <a16:creationId xmlns:a16="http://schemas.microsoft.com/office/drawing/2014/main" id="{727B76EE-B574-589B-A005-516844731F87}"/>
              </a:ext>
            </a:extLst>
          </p:cNvPr>
          <p:cNvSpPr>
            <a:spLocks noGrp="1"/>
          </p:cNvSpPr>
          <p:nvPr>
            <p:ph type="body" sz="quarter" idx="11"/>
          </p:nvPr>
        </p:nvSpPr>
        <p:spPr>
          <a:xfrm>
            <a:off x="838200" y="1632016"/>
            <a:ext cx="10383795" cy="3440428"/>
          </a:xfrm>
        </p:spPr>
        <p:txBody>
          <a:bodyPr/>
          <a:lstStyle/>
          <a:p>
            <a:r>
              <a:t>Ces exercices sont préparés à partir de données provenant des espaces de données urbains pour le projet du pacte vert (USAGE).</a:t>
            </a:r>
          </a:p>
        </p:txBody>
      </p:sp>
    </p:spTree>
    <p:extLst>
      <p:ext uri="{BB962C8B-B14F-4D97-AF65-F5344CB8AC3E}">
        <p14:creationId xmlns:p14="http://schemas.microsoft.com/office/powerpoint/2010/main" val="1530179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3133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7C252-2094-AC61-43C4-12D93D25A7A4}"/>
              </a:ext>
            </a:extLst>
          </p:cNvPr>
          <p:cNvSpPr>
            <a:spLocks noGrp="1"/>
          </p:cNvSpPr>
          <p:nvPr>
            <p:ph type="title"/>
          </p:nvPr>
        </p:nvSpPr>
        <p:spPr/>
        <p:txBody>
          <a:bodyPr>
            <a:normAutofit fontScale="90000"/>
          </a:bodyPr>
          <a:lstStyle/>
          <a:p>
            <a:r>
              <a:t>Objectifs d’apprentissage</a:t>
            </a:r>
          </a:p>
        </p:txBody>
      </p:sp>
      <p:sp>
        <p:nvSpPr>
          <p:cNvPr id="5" name="Text Placeholder 2">
            <a:extLst>
              <a:ext uri="{FF2B5EF4-FFF2-40B4-BE49-F238E27FC236}">
                <a16:creationId xmlns:a16="http://schemas.microsoft.com/office/drawing/2014/main" id="{A4386935-697C-402A-23D8-0BB5BE317505}"/>
              </a:ext>
            </a:extLst>
          </p:cNvPr>
          <p:cNvSpPr>
            <a:spLocks noGrp="1"/>
          </p:cNvSpPr>
          <p:nvPr>
            <p:ph type="body" sz="quarter" idx="10"/>
          </p:nvPr>
        </p:nvSpPr>
        <p:spPr>
          <a:xfrm>
            <a:off x="569343" y="1713915"/>
            <a:ext cx="10675061" cy="4170800"/>
          </a:xfrm>
        </p:spPr>
        <p:txBody>
          <a:bodyPr>
            <a:normAutofit/>
          </a:bodyPr>
          <a:lstStyle/>
          <a:p>
            <a:r>
              <a:t>À la fin du cours, les participants doivent être en mesure de:</a:t>
            </a:r>
          </a:p>
          <a:p>
            <a:pPr marL="342900" indent="-342900">
              <a:buFontTx/>
              <a:buChar char="-"/>
            </a:pPr>
            <a:r>
              <a:t>Travailler avec le module d’apprentissage automatique dans QGIS</a:t>
            </a:r>
          </a:p>
          <a:p>
            <a:pPr marL="342900" indent="-342900">
              <a:buFontTx/>
              <a:buChar char="-"/>
            </a:pPr>
            <a:r>
              <a:t>Effectuer des analyses d’images exploratoires à l’aide de combinaisons de bandes</a:t>
            </a:r>
          </a:p>
          <a:p>
            <a:pPr marL="342900" indent="-342900">
              <a:buFontTx/>
              <a:buChar char="-"/>
            </a:pPr>
            <a:r>
              <a:t>Comprendre un flux de travail d’apprentissage automatique de base</a:t>
            </a:r>
          </a:p>
          <a:p>
            <a:pPr marL="342900" indent="-342900">
              <a:buFontTx/>
              <a:buChar char="-"/>
            </a:pPr>
            <a:r>
              <a:t>Préparer les résultats de la classification des images avec symbologie</a:t>
            </a:r>
          </a:p>
          <a:p>
            <a:pPr marL="342900" indent="-342900">
              <a:buFontTx/>
              <a:buChar char="-"/>
            </a:pPr>
            <a:r>
              <a:t>Conversion des données des formats raster en vectoriels</a:t>
            </a:r>
          </a:p>
          <a:p>
            <a:pPr marL="342900" indent="-342900">
              <a:buFontTx/>
              <a:buChar char="-"/>
            </a:pPr>
            <a:endParaRPr/>
          </a:p>
        </p:txBody>
      </p:sp>
    </p:spTree>
    <p:extLst>
      <p:ext uri="{BB962C8B-B14F-4D97-AF65-F5344CB8AC3E}">
        <p14:creationId xmlns:p14="http://schemas.microsoft.com/office/powerpoint/2010/main" val="1427656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fferent colors of different bands  Description automatically generated">
            <a:extLst>
              <a:ext uri="{FF2B5EF4-FFF2-40B4-BE49-F238E27FC236}">
                <a16:creationId xmlns:a16="http://schemas.microsoft.com/office/drawing/2014/main" id="{975CB2F9-C402-95D1-6E68-9232167CE042}"/>
              </a:ext>
            </a:extLst>
          </p:cNvPr>
          <p:cNvPicPr>
            <a:picLocks noChangeAspect="1"/>
          </p:cNvPicPr>
          <p:nvPr/>
        </p:nvPicPr>
        <p:blipFill>
          <a:blip r:embed="rId2"/>
          <a:stretch>
            <a:fillRect/>
          </a:stretch>
        </p:blipFill>
        <p:spPr>
          <a:xfrm>
            <a:off x="4733431" y="1187319"/>
            <a:ext cx="7458569" cy="5270204"/>
          </a:xfrm>
          <a:prstGeom prst="rect">
            <a:avLst/>
          </a:prstGeom>
        </p:spPr>
      </p:pic>
      <p:sp>
        <p:nvSpPr>
          <p:cNvPr id="6" name="Title 1">
            <a:extLst>
              <a:ext uri="{FF2B5EF4-FFF2-40B4-BE49-F238E27FC236}">
                <a16:creationId xmlns:a16="http://schemas.microsoft.com/office/drawing/2014/main" id="{AB1482CA-7B46-85CA-B0F1-DEB96F271191}"/>
              </a:ext>
            </a:extLst>
          </p:cNvPr>
          <p:cNvSpPr>
            <a:spLocks noGrp="1"/>
          </p:cNvSpPr>
          <p:nvPr>
            <p:ph type="title"/>
          </p:nvPr>
        </p:nvSpPr>
        <p:spPr>
          <a:xfrm>
            <a:off x="838200" y="845208"/>
            <a:ext cx="9353724" cy="684222"/>
          </a:xfrm>
        </p:spPr>
        <p:txBody>
          <a:bodyPr>
            <a:normAutofit fontScale="90000"/>
          </a:bodyPr>
          <a:lstStyle/>
          <a:p>
            <a:r>
              <a:t>Données d’image</a:t>
            </a:r>
          </a:p>
        </p:txBody>
      </p:sp>
      <p:pic>
        <p:nvPicPr>
          <p:cNvPr id="3" name="Picture 2" descr="An aerial view of a city  Description automatically generated">
            <a:extLst>
              <a:ext uri="{FF2B5EF4-FFF2-40B4-BE49-F238E27FC236}">
                <a16:creationId xmlns:a16="http://schemas.microsoft.com/office/drawing/2014/main" id="{CDAC9801-CF56-B213-1826-DE4C598C0665}"/>
              </a:ext>
            </a:extLst>
          </p:cNvPr>
          <p:cNvPicPr>
            <a:picLocks noChangeAspect="1"/>
          </p:cNvPicPr>
          <p:nvPr/>
        </p:nvPicPr>
        <p:blipFill rotWithShape="1">
          <a:blip r:embed="rId3"/>
          <a:srcRect l="4144"/>
          <a:stretch/>
        </p:blipFill>
        <p:spPr>
          <a:xfrm>
            <a:off x="68094" y="1529430"/>
            <a:ext cx="4400145" cy="5240151"/>
          </a:xfrm>
          <a:prstGeom prst="rect">
            <a:avLst/>
          </a:prstGeom>
        </p:spPr>
      </p:pic>
    </p:spTree>
    <p:extLst>
      <p:ext uri="{BB962C8B-B14F-4D97-AF65-F5344CB8AC3E}">
        <p14:creationId xmlns:p14="http://schemas.microsoft.com/office/powerpoint/2010/main" val="339744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ube with different colors  Description automatically generated with medium confidence">
            <a:extLst>
              <a:ext uri="{FF2B5EF4-FFF2-40B4-BE49-F238E27FC236}">
                <a16:creationId xmlns:a16="http://schemas.microsoft.com/office/drawing/2014/main" id="{7761F671-E799-9E47-5BCF-6EC848DDBEFC}"/>
              </a:ext>
            </a:extLst>
          </p:cNvPr>
          <p:cNvPicPr>
            <a:picLocks noChangeAspect="1"/>
          </p:cNvPicPr>
          <p:nvPr/>
        </p:nvPicPr>
        <p:blipFill>
          <a:blip r:embed="rId2"/>
          <a:stretch>
            <a:fillRect/>
          </a:stretch>
        </p:blipFill>
        <p:spPr>
          <a:xfrm>
            <a:off x="1308218" y="2358957"/>
            <a:ext cx="9575564" cy="3175887"/>
          </a:xfrm>
          <a:prstGeom prst="rect">
            <a:avLst/>
          </a:prstGeom>
        </p:spPr>
      </p:pic>
      <p:sp>
        <p:nvSpPr>
          <p:cNvPr id="7" name="Title 1">
            <a:extLst>
              <a:ext uri="{FF2B5EF4-FFF2-40B4-BE49-F238E27FC236}">
                <a16:creationId xmlns:a16="http://schemas.microsoft.com/office/drawing/2014/main" id="{722CAD75-D2C3-855A-DE76-105F3F8BEE7B}"/>
              </a:ext>
            </a:extLst>
          </p:cNvPr>
          <p:cNvSpPr>
            <a:spLocks noGrp="1"/>
          </p:cNvSpPr>
          <p:nvPr>
            <p:ph type="title"/>
          </p:nvPr>
        </p:nvSpPr>
        <p:spPr>
          <a:xfrm>
            <a:off x="838200" y="845208"/>
            <a:ext cx="9987952" cy="684222"/>
          </a:xfrm>
        </p:spPr>
        <p:txBody>
          <a:bodyPr>
            <a:normAutofit fontScale="90000"/>
          </a:bodyPr>
          <a:lstStyle/>
          <a:p>
            <a:r>
              <a:t>Cube d’image hydroptrale</a:t>
            </a:r>
          </a:p>
        </p:txBody>
      </p:sp>
    </p:spTree>
    <p:extLst>
      <p:ext uri="{BB962C8B-B14F-4D97-AF65-F5344CB8AC3E}">
        <p14:creationId xmlns:p14="http://schemas.microsoft.com/office/powerpoint/2010/main" val="30752265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64C81-C63E-1C7D-74C3-81F9DC44C7E8}"/>
              </a:ext>
            </a:extLst>
          </p:cNvPr>
          <p:cNvSpPr>
            <a:spLocks noGrp="1"/>
          </p:cNvSpPr>
          <p:nvPr>
            <p:ph type="title"/>
          </p:nvPr>
        </p:nvSpPr>
        <p:spPr>
          <a:xfrm>
            <a:off x="838200" y="845208"/>
            <a:ext cx="9987952" cy="684222"/>
          </a:xfrm>
        </p:spPr>
        <p:txBody>
          <a:bodyPr>
            <a:normAutofit fontScale="90000"/>
          </a:bodyPr>
          <a:lstStyle/>
          <a:p>
            <a:r>
              <a:t>Bandes à travers le spectre électromagnétique</a:t>
            </a:r>
          </a:p>
        </p:txBody>
      </p:sp>
      <p:pic>
        <p:nvPicPr>
          <p:cNvPr id="7" name="Picture 16">
            <a:extLst>
              <a:ext uri="{FF2B5EF4-FFF2-40B4-BE49-F238E27FC236}">
                <a16:creationId xmlns:a16="http://schemas.microsoft.com/office/drawing/2014/main" id="{8B480EAC-086D-F117-D74B-AEBC249767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5" r="35"/>
          <a:stretch>
            <a:fillRect/>
          </a:stretch>
        </p:blipFill>
        <p:spPr bwMode="auto">
          <a:xfrm>
            <a:off x="838200" y="2026656"/>
            <a:ext cx="9697464" cy="4467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4047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919B2-A893-2545-5E76-3663643374AD}"/>
              </a:ext>
            </a:extLst>
          </p:cNvPr>
          <p:cNvSpPr>
            <a:spLocks noGrp="1"/>
          </p:cNvSpPr>
          <p:nvPr>
            <p:ph type="title"/>
          </p:nvPr>
        </p:nvSpPr>
        <p:spPr/>
        <p:txBody>
          <a:bodyPr>
            <a:normAutofit fontScale="90000"/>
          </a:bodyPr>
          <a:lstStyle/>
          <a:p>
            <a:r>
              <a:t>Outils de traitement d’images</a:t>
            </a:r>
          </a:p>
        </p:txBody>
      </p:sp>
      <p:sp>
        <p:nvSpPr>
          <p:cNvPr id="3" name="Text Placeholder 2">
            <a:extLst>
              <a:ext uri="{FF2B5EF4-FFF2-40B4-BE49-F238E27FC236}">
                <a16:creationId xmlns:a16="http://schemas.microsoft.com/office/drawing/2014/main" id="{02AC3FE7-CFF6-F523-2BE0-E231E776EE46}"/>
              </a:ext>
            </a:extLst>
          </p:cNvPr>
          <p:cNvSpPr>
            <a:spLocks noGrp="1"/>
          </p:cNvSpPr>
          <p:nvPr>
            <p:ph type="body" sz="quarter" idx="10"/>
          </p:nvPr>
        </p:nvSpPr>
        <p:spPr/>
        <p:txBody>
          <a:bodyPr/>
          <a:lstStyle/>
          <a:p>
            <a:r>
              <a:t>Outils</a:t>
            </a:r>
          </a:p>
        </p:txBody>
      </p:sp>
      <p:sp>
        <p:nvSpPr>
          <p:cNvPr id="4" name="Text Placeholder 3">
            <a:extLst>
              <a:ext uri="{FF2B5EF4-FFF2-40B4-BE49-F238E27FC236}">
                <a16:creationId xmlns:a16="http://schemas.microsoft.com/office/drawing/2014/main" id="{435675E4-2007-C7A1-F444-8C1502D6EAB8}"/>
              </a:ext>
            </a:extLst>
          </p:cNvPr>
          <p:cNvSpPr>
            <a:spLocks noGrp="1"/>
          </p:cNvSpPr>
          <p:nvPr>
            <p:ph type="body" sz="quarter" idx="11"/>
          </p:nvPr>
        </p:nvSpPr>
        <p:spPr>
          <a:xfrm>
            <a:off x="838200" y="2083468"/>
            <a:ext cx="10383795" cy="3440428"/>
          </a:xfrm>
        </p:spPr>
        <p:txBody>
          <a:bodyPr>
            <a:normAutofit/>
          </a:bodyPr>
          <a:lstStyle/>
          <a:p>
            <a:pPr>
              <a:defRPr sz="1800"/>
            </a:pPr>
            <a:r>
              <a:t>ENVI- Logiciels propriétaires populaires, largement utilisés dans l’industrie</a:t>
            </a:r>
            <a:endParaRPr sz="1800"/>
          </a:p>
          <a:p>
            <a:pPr>
              <a:defRPr sz="1800"/>
            </a:pPr>
            <a:r>
              <a:t>QGIS Plugins: — </a:t>
            </a:r>
          </a:p>
          <a:p>
            <a:pPr marL="285750" indent="-285750">
              <a:buFont typeface="Arial" panose="020B0604020202020204" pitchFamily="34" charset="0"/>
              <a:buChar char="•"/>
              <a:defRPr sz="1800"/>
            </a:pPr>
            <a:r>
              <a:t>En-Map Box — source ouverte, tenue à jour de manière réglementaire</a:t>
            </a:r>
          </a:p>
          <a:p>
            <a:pPr>
              <a:defRPr sz="1800"/>
            </a:pPr>
            <a:r>
              <a:t>Python: Une grande variété de bibliothèques, par exemple des bibliothèques d’apprentissage automatique, des bibliothèques de données hydroptrales et des bibliothèques géospatiales. Python est également intégré dans l’arrière-plan du logiciel SIG.</a:t>
            </a:r>
            <a:endParaRPr sz="1800"/>
          </a:p>
        </p:txBody>
      </p:sp>
    </p:spTree>
    <p:extLst>
      <p:ext uri="{BB962C8B-B14F-4D97-AF65-F5344CB8AC3E}">
        <p14:creationId xmlns:p14="http://schemas.microsoft.com/office/powerpoint/2010/main" val="13910253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729FB-C186-A225-6889-AC78F60041D3}"/>
              </a:ext>
            </a:extLst>
          </p:cNvPr>
          <p:cNvSpPr>
            <a:spLocks noGrp="1"/>
          </p:cNvSpPr>
          <p:nvPr>
            <p:ph type="title"/>
          </p:nvPr>
        </p:nvSpPr>
        <p:spPr/>
        <p:txBody>
          <a:bodyPr>
            <a:normAutofit fontScale="90000"/>
          </a:bodyPr>
          <a:lstStyle/>
          <a:p>
            <a:r>
              <a:t>QGIS Plugins</a:t>
            </a:r>
          </a:p>
        </p:txBody>
      </p:sp>
      <p:sp>
        <p:nvSpPr>
          <p:cNvPr id="4" name="Text Placeholder 3">
            <a:extLst>
              <a:ext uri="{FF2B5EF4-FFF2-40B4-BE49-F238E27FC236}">
                <a16:creationId xmlns:a16="http://schemas.microsoft.com/office/drawing/2014/main" id="{45B4A3F5-5A22-D41D-DFB9-EDE8D504B180}"/>
              </a:ext>
            </a:extLst>
          </p:cNvPr>
          <p:cNvSpPr>
            <a:spLocks noGrp="1"/>
          </p:cNvSpPr>
          <p:nvPr>
            <p:ph type="body" sz="quarter" idx="11"/>
          </p:nvPr>
        </p:nvSpPr>
        <p:spPr>
          <a:xfrm>
            <a:off x="563161" y="1529430"/>
            <a:ext cx="10383795" cy="974284"/>
          </a:xfrm>
        </p:spPr>
        <p:txBody>
          <a:bodyPr>
            <a:normAutofit/>
          </a:bodyPr>
          <a:lstStyle/>
          <a:p>
            <a:pPr>
              <a:defRPr sz="1800"/>
            </a:pPr>
            <a:r>
              <a:t>Plugins construits pour ajouter un support aux tâches en tant qu’extension du logiciel</a:t>
            </a:r>
            <a:endParaRPr sz="1800"/>
          </a:p>
        </p:txBody>
      </p:sp>
      <p:pic>
        <p:nvPicPr>
          <p:cNvPr id="6" name="Picture 5" descr="A screenshot of a computer  Description automatically generated">
            <a:extLst>
              <a:ext uri="{FF2B5EF4-FFF2-40B4-BE49-F238E27FC236}">
                <a16:creationId xmlns:a16="http://schemas.microsoft.com/office/drawing/2014/main" id="{1EE0EDF6-CB9A-9571-12DB-94AF8698C486}"/>
              </a:ext>
            </a:extLst>
          </p:cNvPr>
          <p:cNvPicPr>
            <a:picLocks noChangeAspect="1"/>
          </p:cNvPicPr>
          <p:nvPr/>
        </p:nvPicPr>
        <p:blipFill>
          <a:blip r:embed="rId2"/>
          <a:stretch>
            <a:fillRect/>
          </a:stretch>
        </p:blipFill>
        <p:spPr>
          <a:xfrm>
            <a:off x="4133444" y="1915887"/>
            <a:ext cx="7342995" cy="4876800"/>
          </a:xfrm>
          <a:prstGeom prst="rect">
            <a:avLst/>
          </a:prstGeom>
        </p:spPr>
      </p:pic>
      <p:sp>
        <p:nvSpPr>
          <p:cNvPr id="7" name="Text Placeholder 3">
            <a:extLst>
              <a:ext uri="{FF2B5EF4-FFF2-40B4-BE49-F238E27FC236}">
                <a16:creationId xmlns:a16="http://schemas.microsoft.com/office/drawing/2014/main" id="{4A578BC2-E243-B9F2-BBA8-96DC62BE424F}"/>
              </a:ext>
            </a:extLst>
          </p:cNvPr>
          <p:cNvSpPr txBox="1">
            <a:spLocks/>
          </p:cNvSpPr>
          <p:nvPr/>
        </p:nvSpPr>
        <p:spPr>
          <a:xfrm>
            <a:off x="514923" y="2406060"/>
            <a:ext cx="3618521" cy="3509078"/>
          </a:xfrm>
          <a:prstGeom prst="rect">
            <a:avLst/>
          </a:prstGeom>
        </p:spPr>
        <p:txBody>
          <a:bodyPr vert="horz" lIns="91440" tIns="45720" rIns="91440" bIns="45720">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1400" kern="1200">
                <a:solidFill>
                  <a:schemeClr val="bg2">
                    <a:lumMod val="10000"/>
                  </a:schemeClr>
                </a:solidFill>
                <a:latin typeface="Poppins" pitchFamily="2" charset="77"/>
                <a:ea typeface="+mn-ea"/>
                <a:cs typeface="Poppins" pitchFamily="2" charset="77"/>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bg2">
                    <a:lumMod val="10000"/>
                  </a:schemeClr>
                </a:solidFill>
                <a:latin typeface="Poppins" pitchFamily="2" charset="77"/>
                <a:ea typeface="+mn-ea"/>
                <a:cs typeface="Poppins" pitchFamily="2" charset="77"/>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bg2">
                    <a:lumMod val="10000"/>
                  </a:schemeClr>
                </a:solidFill>
                <a:latin typeface="Poppins" pitchFamily="2" charset="77"/>
                <a:ea typeface="+mn-ea"/>
                <a:cs typeface="Poppins" pitchFamily="2" charset="77"/>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2">
                    <a:lumMod val="10000"/>
                  </a:schemeClr>
                </a:solidFill>
                <a:latin typeface="Poppins" pitchFamily="2" charset="77"/>
                <a:ea typeface="+mn-ea"/>
                <a:cs typeface="Poppins" pitchFamily="2" charset="77"/>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2">
                    <a:lumMod val="10000"/>
                  </a:schemeClr>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sz="1800"/>
            </a:pPr>
            <a:r>
              <a:t>Exercice: Installer l’En-map Box</a:t>
            </a:r>
            <a:endParaRPr sz="1800"/>
          </a:p>
          <a:p>
            <a:pPr>
              <a:defRPr sz="1800"/>
            </a:pPr>
            <a:r>
              <a:t>1. Barre de menu — Plugins — Gérer et Install Plugins</a:t>
            </a:r>
            <a:endParaRPr sz="1800"/>
          </a:p>
          <a:p>
            <a:endParaRPr sz="1800"/>
          </a:p>
          <a:p>
            <a:pPr>
              <a:defRPr sz="1800"/>
            </a:pPr>
            <a:r>
              <a:t>2. Ensemble de  la</a:t>
            </a:r>
            <a:r>
              <a:rPr>
                <a:sym typeface="Wingdings" panose="05000000000000000000" pitchFamily="2" charset="2"/>
              </a:rPr>
              <a:t>carte</a:t>
            </a:r>
            <a:r>
              <a:t>— encadré 3</a:t>
            </a:r>
          </a:p>
          <a:p>
            <a:endParaRPr sz="1800"/>
          </a:p>
          <a:p>
            <a:pPr>
              <a:defRPr sz="1800"/>
            </a:pPr>
            <a:r>
              <a:t>3. Installer Plugin</a:t>
            </a:r>
            <a:endParaRPr sz="1800"/>
          </a:p>
          <a:p>
            <a:endParaRPr sz="1800"/>
          </a:p>
          <a:p>
            <a:pPr>
              <a:defRPr sz="1800"/>
            </a:pPr>
            <a:r>
              <a:t>4. Lancer l’EnMap-Box</a:t>
            </a:r>
            <a:endParaRPr sz="1800"/>
          </a:p>
        </p:txBody>
      </p:sp>
    </p:spTree>
    <p:extLst>
      <p:ext uri="{BB962C8B-B14F-4D97-AF65-F5344CB8AC3E}">
        <p14:creationId xmlns:p14="http://schemas.microsoft.com/office/powerpoint/2010/main" val="2889842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8A669-87D5-06F9-FE77-0A1EC2E8DF4C}"/>
              </a:ext>
            </a:extLst>
          </p:cNvPr>
          <p:cNvSpPr>
            <a:spLocks noGrp="1"/>
          </p:cNvSpPr>
          <p:nvPr>
            <p:ph type="title"/>
          </p:nvPr>
        </p:nvSpPr>
        <p:spPr/>
        <p:txBody>
          <a:bodyPr>
            <a:normAutofit fontScale="90000"/>
          </a:bodyPr>
          <a:lstStyle/>
          <a:p>
            <a:r>
              <a:t>EnMAP Box</a:t>
            </a:r>
          </a:p>
        </p:txBody>
      </p:sp>
      <p:sp>
        <p:nvSpPr>
          <p:cNvPr id="3" name="Text Placeholder 2">
            <a:extLst>
              <a:ext uri="{FF2B5EF4-FFF2-40B4-BE49-F238E27FC236}">
                <a16:creationId xmlns:a16="http://schemas.microsoft.com/office/drawing/2014/main" id="{875294D2-55E5-7835-F2AB-CFEC5BB6844D}"/>
              </a:ext>
            </a:extLst>
          </p:cNvPr>
          <p:cNvSpPr>
            <a:spLocks noGrp="1"/>
          </p:cNvSpPr>
          <p:nvPr>
            <p:ph type="body" sz="quarter" idx="10"/>
          </p:nvPr>
        </p:nvSpPr>
        <p:spPr>
          <a:xfrm>
            <a:off x="838200" y="1376684"/>
            <a:ext cx="8426450" cy="528638"/>
          </a:xfrm>
        </p:spPr>
        <p:txBody>
          <a:bodyPr>
            <a:normAutofit/>
          </a:bodyPr>
          <a:lstStyle/>
          <a:p>
            <a:pPr>
              <a:defRPr sz="1800"/>
            </a:pPr>
            <a:r>
              <a:t>Exercice: Ouvrir et explorer l’EnMAP Box</a:t>
            </a:r>
            <a:endParaRPr sz="1800"/>
          </a:p>
        </p:txBody>
      </p:sp>
      <p:sp>
        <p:nvSpPr>
          <p:cNvPr id="4" name="Text Placeholder 3">
            <a:extLst>
              <a:ext uri="{FF2B5EF4-FFF2-40B4-BE49-F238E27FC236}">
                <a16:creationId xmlns:a16="http://schemas.microsoft.com/office/drawing/2014/main" id="{84AB3DE9-D4F4-766D-2C23-BBA3D9203F48}"/>
              </a:ext>
            </a:extLst>
          </p:cNvPr>
          <p:cNvSpPr>
            <a:spLocks noGrp="1"/>
          </p:cNvSpPr>
          <p:nvPr>
            <p:ph type="body" sz="quarter" idx="11"/>
          </p:nvPr>
        </p:nvSpPr>
        <p:spPr>
          <a:xfrm>
            <a:off x="165440" y="1754155"/>
            <a:ext cx="3453882" cy="2481859"/>
          </a:xfrm>
        </p:spPr>
        <p:txBody>
          <a:bodyPr>
            <a:normAutofit fontScale="92500"/>
          </a:bodyPr>
          <a:lstStyle/>
          <a:p>
            <a:endParaRPr sz="1800"/>
          </a:p>
          <a:p>
            <a:pPr marL="342900" indent="-342900">
              <a:buAutoNum type="arabicPeriod"/>
              <a:defRPr sz="1800"/>
            </a:pPr>
            <a:r>
              <a:t>Variable (Source de données)</a:t>
            </a:r>
          </a:p>
          <a:p>
            <a:pPr marL="342900" indent="-342900">
              <a:buFont typeface="Arial" panose="020B0604020202020204" pitchFamily="34" charset="0"/>
              <a:buAutoNum type="arabicPeriod"/>
              <a:defRPr sz="1800"/>
            </a:pPr>
            <a:r>
              <a:t>Vues sur les données</a:t>
            </a:r>
          </a:p>
          <a:p>
            <a:pPr marL="342900" indent="-342900">
              <a:buFont typeface="Arial" panose="020B0604020202020204" pitchFamily="34" charset="0"/>
              <a:buAutoNum type="arabicPeriod"/>
              <a:defRPr sz="1800"/>
            </a:pPr>
            <a:r>
              <a:t>Affichage: carte</a:t>
            </a:r>
          </a:p>
          <a:p>
            <a:pPr marL="342900" indent="-342900">
              <a:buFont typeface="Arial" panose="020B0604020202020204" pitchFamily="34" charset="0"/>
              <a:buAutoNum type="arabicPeriod"/>
              <a:defRPr sz="1800"/>
            </a:pPr>
            <a:r>
              <a:t>Vue du profil spectral</a:t>
            </a:r>
          </a:p>
          <a:p>
            <a:pPr marL="342900" indent="-342900">
              <a:buFont typeface="Arial" panose="020B0604020202020204" pitchFamily="34" charset="0"/>
              <a:buAutoNum type="arabicPeriod"/>
              <a:defRPr sz="1800"/>
            </a:pPr>
            <a:r>
              <a:t>Stylisation de la couche râpée</a:t>
            </a:r>
          </a:p>
          <a:p>
            <a:pPr marL="342900" indent="-342900">
              <a:buFont typeface="Arial" panose="020B0604020202020204" pitchFamily="34" charset="0"/>
              <a:buAutoNum type="arabicPeriod"/>
            </a:pPr>
            <a:endParaRPr sz="1800"/>
          </a:p>
          <a:p>
            <a:endParaRPr sz="1800"/>
          </a:p>
        </p:txBody>
      </p:sp>
      <p:pic>
        <p:nvPicPr>
          <p:cNvPr id="6" name="Picture 5" descr="A screenshot of a computer  Description automatically generated">
            <a:extLst>
              <a:ext uri="{FF2B5EF4-FFF2-40B4-BE49-F238E27FC236}">
                <a16:creationId xmlns:a16="http://schemas.microsoft.com/office/drawing/2014/main" id="{317C7807-2949-79AF-67EF-86C65E154673}"/>
              </a:ext>
            </a:extLst>
          </p:cNvPr>
          <p:cNvPicPr>
            <a:picLocks noChangeAspect="1"/>
          </p:cNvPicPr>
          <p:nvPr/>
        </p:nvPicPr>
        <p:blipFill>
          <a:blip r:embed="rId2"/>
          <a:stretch>
            <a:fillRect/>
          </a:stretch>
        </p:blipFill>
        <p:spPr>
          <a:xfrm>
            <a:off x="3195135" y="1754155"/>
            <a:ext cx="8528618" cy="5103845"/>
          </a:xfrm>
          <a:prstGeom prst="rect">
            <a:avLst/>
          </a:prstGeom>
        </p:spPr>
      </p:pic>
    </p:spTree>
    <p:extLst>
      <p:ext uri="{BB962C8B-B14F-4D97-AF65-F5344CB8AC3E}">
        <p14:creationId xmlns:p14="http://schemas.microsoft.com/office/powerpoint/2010/main" val="3096334897"/>
      </p:ext>
    </p:extLst>
  </p:cSld>
  <p:clrMapOvr>
    <a:masterClrMapping/>
  </p:clrMapOvr>
</p:sld>
</file>

<file path=ppt/theme/theme1.xml><?xml version="1.0" encoding="utf-8"?>
<a:theme xmlns:a="http://schemas.openxmlformats.org/drawingml/2006/main" name="SpaceSUITE">
  <a:themeElements>
    <a:clrScheme name="SpaceSUITE">
      <a:dk1>
        <a:srgbClr val="0D145C"/>
      </a:dk1>
      <a:lt1>
        <a:srgbClr val="FFFFFF"/>
      </a:lt1>
      <a:dk2>
        <a:srgbClr val="0E2841"/>
      </a:dk2>
      <a:lt2>
        <a:srgbClr val="E8E8E8"/>
      </a:lt2>
      <a:accent1>
        <a:srgbClr val="CD3940"/>
      </a:accent1>
      <a:accent2>
        <a:srgbClr val="F46523"/>
      </a:accent2>
      <a:accent3>
        <a:srgbClr val="BBDD55"/>
      </a:accent3>
      <a:accent4>
        <a:srgbClr val="3FB3F7"/>
      </a:accent4>
      <a:accent5>
        <a:srgbClr val="FED400"/>
      </a:accent5>
      <a:accent6>
        <a:srgbClr val="0D145C"/>
      </a:accent6>
      <a:hlink>
        <a:srgbClr val="467886"/>
      </a:hlink>
      <a:folHlink>
        <a:srgbClr val="96607D"/>
      </a:folHlink>
    </a:clrScheme>
    <a:fontScheme name="SpaceSUITE">
      <a:majorFont>
        <a:latin typeface="Poppins"/>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C899CC53A2E34D44AA276B71E1FE85AD" ma:contentTypeVersion="14" ma:contentTypeDescription="Creare un nuovo documento." ma:contentTypeScope="" ma:versionID="0f542cba752f625a18da118a20869059">
  <xsd:schema xmlns:xsd="http://www.w3.org/2001/XMLSchema" xmlns:xs="http://www.w3.org/2001/XMLSchema" xmlns:p="http://schemas.microsoft.com/office/2006/metadata/properties" xmlns:ns2="dd019a16-df2a-4af0-88e4-4d39dfd5c588" xmlns:ns3="e1e6af4f-30a2-4124-bed1-45dd3999ef10" targetNamespace="http://schemas.microsoft.com/office/2006/metadata/properties" ma:root="true" ma:fieldsID="260f32a2db2c392c9185e1c54dc6cedf" ns2:_="" ns3:_="">
    <xsd:import namespace="dd019a16-df2a-4af0-88e4-4d39dfd5c588"/>
    <xsd:import namespace="e1e6af4f-30a2-4124-bed1-45dd3999ef10"/>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element ref="ns2:lcf76f155ced4ddcb4097134ff3c332f" minOccurs="0"/>
                <xsd:element ref="ns3:TaxCatchAll"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019a16-df2a-4af0-88e4-4d39dfd5c58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lcf76f155ced4ddcb4097134ff3c332f" ma:index="13" nillable="true" ma:taxonomy="true" ma:internalName="lcf76f155ced4ddcb4097134ff3c332f" ma:taxonomyFieldName="MediaServiceImageTags" ma:displayName="Tag immagine" ma:readOnly="false" ma:fieldId="{5cf76f15-5ced-4ddc-b409-7134ff3c332f}" ma:taxonomyMulti="true" ma:sspId="f284692d-b93e-4877-af4a-7d75ab3bd315" ma:termSetId="09814cd3-568e-fe90-9814-8d621ff8fb84" ma:anchorId="fba54fb3-c3e1-fe81-a776-ca4b69148c4d" ma:open="true" ma:isKeyword="false">
      <xsd:complexType>
        <xsd:sequence>
          <xsd:element ref="pc:Terms" minOccurs="0" maxOccurs="1"/>
        </xsd:sequence>
      </xsd:complex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1e6af4f-30a2-4124-bed1-45dd3999ef10"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2a635e8e-248a-45f8-ac67-0548c8930a6f}" ma:internalName="TaxCatchAll" ma:showField="CatchAllData" ma:web="e1e6af4f-30a2-4124-bed1-45dd3999ef10">
      <xsd:complexType>
        <xsd:complexContent>
          <xsd:extension base="dms:MultiChoiceLookup">
            <xsd:sequence>
              <xsd:element name="Value" type="dms:Lookup" maxOccurs="unbounded" minOccurs="0" nillable="true"/>
            </xsd:sequence>
          </xsd:extension>
        </xsd:complexContent>
      </xsd:complexType>
    </xsd:element>
    <xsd:element name="SharedWithUsers" ma:index="17"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Condiviso con dettagli"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dd019a16-df2a-4af0-88e4-4d39dfd5c588">
      <Terms xmlns="http://schemas.microsoft.com/office/infopath/2007/PartnerControls"/>
    </lcf76f155ced4ddcb4097134ff3c332f>
    <TaxCatchAll xmlns="e1e6af4f-30a2-4124-bed1-45dd3999ef10"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2084920-6C5E-4CA5-930B-FCDC63863E0E}">
  <ds:schemaRefs>
    <ds:schemaRef ds:uri="dd019a16-df2a-4af0-88e4-4d39dfd5c588"/>
    <ds:schemaRef ds:uri="e1e6af4f-30a2-4124-bed1-45dd3999ef1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5EF95D-E2FB-4E58-AD5B-4C658B24E779}">
  <ds:schemaRefs>
    <ds:schemaRef ds:uri="http://schemas.microsoft.com/office/2006/documentManagement/types"/>
    <ds:schemaRef ds:uri="http://www.w3.org/XML/1998/namespace"/>
    <ds:schemaRef ds:uri="e1e6af4f-30a2-4124-bed1-45dd3999ef10"/>
    <ds:schemaRef ds:uri="http://purl.org/dc/terms/"/>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dd019a16-df2a-4af0-88e4-4d39dfd5c588"/>
    <ds:schemaRef ds:uri="http://purl.org/dc/dcmitype/"/>
  </ds:schemaRefs>
</ds:datastoreItem>
</file>

<file path=customXml/itemProps3.xml><?xml version="1.0" encoding="utf-8"?>
<ds:datastoreItem xmlns:ds="http://schemas.openxmlformats.org/officeDocument/2006/customXml" ds:itemID="{79139AC0-0BBD-4E6F-BBF2-9811819AE6D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1315</Words>
  <Application>Microsoft Office PowerPoint</Application>
  <PresentationFormat>Widescreen</PresentationFormat>
  <Paragraphs>134</Paragraphs>
  <Slides>21</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Aptos</vt:lpstr>
      <vt:lpstr>Arial</vt:lpstr>
      <vt:lpstr>Courier New</vt:lpstr>
      <vt:lpstr>Helvetica Neue</vt:lpstr>
      <vt:lpstr>Poppins</vt:lpstr>
      <vt:lpstr>Poppins ExtraLight</vt:lpstr>
      <vt:lpstr>Space Grotesk</vt:lpstr>
      <vt:lpstr>Wingdings</vt:lpstr>
      <vt:lpstr>SpaceSUITE</vt:lpstr>
      <vt:lpstr>Exercices de traitement d’images</vt:lpstr>
      <vt:lpstr>Tableau des matières</vt:lpstr>
      <vt:lpstr>Objectifs d’apprentissage</vt:lpstr>
      <vt:lpstr>Données d’image</vt:lpstr>
      <vt:lpstr>Cube d’image hydroptrale</vt:lpstr>
      <vt:lpstr>Bandes à travers le spectre électromagnétique</vt:lpstr>
      <vt:lpstr>Outils de traitement d’images</vt:lpstr>
      <vt:lpstr>QGIS Plugins</vt:lpstr>
      <vt:lpstr>EnMAP Box</vt:lpstr>
      <vt:lpstr>Données relatives à la charge</vt:lpstr>
      <vt:lpstr>PowerPoint Presentation</vt:lpstr>
      <vt:lpstr>Composites de la vraie et de la fausse couleur</vt:lpstr>
      <vt:lpstr>Visualisateur spectral</vt:lpstr>
      <vt:lpstr>Prétraitement de l’image</vt:lpstr>
      <vt:lpstr>Classification de l’image</vt:lpstr>
      <vt:lpstr>Post-traitement</vt:lpstr>
      <vt:lpstr>Vectorisation</vt:lpstr>
      <vt:lpstr>Analyse par superposition</vt:lpstr>
      <vt:lpstr>Adaptation de la toiture verte</vt:lpstr>
      <vt:lpstr>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Stefano Tirati</dc:creator>
  <cp:lastModifiedBy>Evert Van Bever</cp:lastModifiedBy>
  <cp:revision>9</cp:revision>
  <dcterms:created xsi:type="dcterms:W3CDTF">2024-03-01T11:07:09Z</dcterms:created>
  <dcterms:modified xsi:type="dcterms:W3CDTF">2024-11-29T14:35:15Z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0x010100C899CC53A2E34D44AA276B71E1FE85AD</vt:lpwstr>
  </property>
  <property fmtid="{D5CDD505-2E9C-101B-9397-08002B2CF9AE}" pid="3" name="MediaServiceImageTags">
    <vt:lpwstr/>
  </property>
</Properties>
</file>

<file path=docProps/thumbnail.jpeg>
</file>